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19" r:id="rId1"/>
    <p:sldMasterId id="2147483720" r:id="rId2"/>
    <p:sldMasterId id="2147483721" r:id="rId3"/>
  </p:sldMasterIdLst>
  <p:notesMasterIdLst>
    <p:notesMasterId r:id="rId36"/>
  </p:notes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Lst>
  <p:sldSz cx="9144000" cy="5143500" type="screen16x9"/>
  <p:notesSz cx="6858000" cy="9144000"/>
  <p:embeddedFontLst>
    <p:embeddedFont>
      <p:font typeface="IBM Plex Sans" panose="020F0502020204030204" pitchFamily="34" charset="0"/>
      <p:regular r:id="rId37"/>
      <p:bold r:id="rId38"/>
      <p:italic r:id="rId39"/>
      <p:boldItalic r:id="rId40"/>
    </p:embeddedFont>
    <p:embeddedFont>
      <p:font typeface="IBM Plex Sans Medium" panose="020F0502020204030204" pitchFamily="34" charset="0"/>
      <p:regular r:id="rId41"/>
      <p:bold r:id="rId42"/>
      <p:italic r:id="rId43"/>
      <p:boldItalic r:id="rId44"/>
    </p:embeddedFont>
    <p:embeddedFont>
      <p:font typeface="IBM Plex Sans SemiBold" panose="020F0502020204030204" pitchFamily="34" charset="0"/>
      <p:regular r:id="rId45"/>
      <p:bold r:id="rId46"/>
      <p:italic r:id="rId47"/>
      <p:boldItalic r:id="rId48"/>
    </p:embeddedFont>
    <p:embeddedFont>
      <p:font typeface="Sora" panose="020B0604020202020204" charset="0"/>
      <p:regular r:id="rId49"/>
      <p:bold r:id="rId50"/>
    </p:embeddedFont>
    <p:embeddedFont>
      <p:font typeface="Sora ExtraLight" panose="020B0604020202020204" charset="0"/>
      <p:regular r:id="rId51"/>
      <p:bold r:id="rId52"/>
    </p:embeddedFont>
    <p:embeddedFont>
      <p:font typeface="Sora Light" panose="020B0604020202020204" charset="0"/>
      <p:regular r:id="rId53"/>
      <p:bold r:id="rId54"/>
    </p:embeddedFont>
    <p:embeddedFont>
      <p:font typeface="Sora Medium" panose="020B0604020202020204" charset="0"/>
      <p:regular r:id="rId55"/>
      <p:bold r:id="rId56"/>
    </p:embeddedFont>
    <p:embeddedFont>
      <p:font typeface="Sora SemiBold" panose="020B0604020202020204" charset="0"/>
      <p:regular r:id="rId57"/>
      <p:bold r:id="rId5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2DCA48A-5358-4CEA-B7C9-E2615E8D68FA}">
  <a:tblStyle styleId="{32DCA48A-5358-4CEA-B7C9-E2615E8D68FA}"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7" d="100"/>
          <a:sy n="87" d="100"/>
        </p:scale>
        <p:origin x="680" y="4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font" Target="fonts/font3.fntdata"/><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font" Target="fonts/font6.fntdata"/><Relationship Id="rId47" Type="http://schemas.openxmlformats.org/officeDocument/2006/relationships/font" Target="fonts/font11.fntdata"/><Relationship Id="rId50" Type="http://schemas.openxmlformats.org/officeDocument/2006/relationships/font" Target="fonts/font14.fntdata"/><Relationship Id="rId55" Type="http://schemas.openxmlformats.org/officeDocument/2006/relationships/font" Target="fonts/font19.fntdata"/><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font" Target="fonts/font1.fntdata"/><Relationship Id="rId40" Type="http://schemas.openxmlformats.org/officeDocument/2006/relationships/font" Target="fonts/font4.fntdata"/><Relationship Id="rId45" Type="http://schemas.openxmlformats.org/officeDocument/2006/relationships/font" Target="fonts/font9.fntdata"/><Relationship Id="rId53" Type="http://schemas.openxmlformats.org/officeDocument/2006/relationships/font" Target="fonts/font17.fntdata"/><Relationship Id="rId58" Type="http://schemas.openxmlformats.org/officeDocument/2006/relationships/font" Target="fonts/font22.fntdata"/><Relationship Id="rId5" Type="http://schemas.openxmlformats.org/officeDocument/2006/relationships/slide" Target="slides/slide2.xml"/><Relationship Id="rId61" Type="http://schemas.openxmlformats.org/officeDocument/2006/relationships/theme" Target="theme/theme1.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font" Target="fonts/font7.fntdata"/><Relationship Id="rId48" Type="http://schemas.openxmlformats.org/officeDocument/2006/relationships/font" Target="fonts/font12.fntdata"/><Relationship Id="rId56" Type="http://schemas.openxmlformats.org/officeDocument/2006/relationships/font" Target="fonts/font20.fntdata"/><Relationship Id="rId8" Type="http://schemas.openxmlformats.org/officeDocument/2006/relationships/slide" Target="slides/slide5.xml"/><Relationship Id="rId51" Type="http://schemas.openxmlformats.org/officeDocument/2006/relationships/font" Target="fonts/font15.fntdata"/><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font" Target="fonts/font2.fntdata"/><Relationship Id="rId46" Type="http://schemas.openxmlformats.org/officeDocument/2006/relationships/font" Target="fonts/font10.fntdata"/><Relationship Id="rId59" Type="http://schemas.openxmlformats.org/officeDocument/2006/relationships/presProps" Target="presProps.xml"/><Relationship Id="rId20" Type="http://schemas.openxmlformats.org/officeDocument/2006/relationships/slide" Target="slides/slide17.xml"/><Relationship Id="rId41" Type="http://schemas.openxmlformats.org/officeDocument/2006/relationships/font" Target="fonts/font5.fntdata"/><Relationship Id="rId54" Type="http://schemas.openxmlformats.org/officeDocument/2006/relationships/font" Target="fonts/font18.fntdata"/><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notesMaster" Target="notesMasters/notesMaster1.xml"/><Relationship Id="rId49" Type="http://schemas.openxmlformats.org/officeDocument/2006/relationships/font" Target="fonts/font13.fntdata"/><Relationship Id="rId57" Type="http://schemas.openxmlformats.org/officeDocument/2006/relationships/font" Target="fonts/font21.fntdata"/><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font" Target="fonts/font8.fntdata"/><Relationship Id="rId52" Type="http://schemas.openxmlformats.org/officeDocument/2006/relationships/font" Target="fonts/font16.fntdata"/><Relationship Id="rId60"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4"/>
        <p:cNvGrpSpPr/>
        <p:nvPr/>
      </p:nvGrpSpPr>
      <p:grpSpPr>
        <a:xfrm>
          <a:off x="0" y="0"/>
          <a:ext cx="0" cy="0"/>
          <a:chOff x="0" y="0"/>
          <a:chExt cx="0" cy="0"/>
        </a:xfrm>
      </p:grpSpPr>
      <p:sp>
        <p:nvSpPr>
          <p:cNvPr id="1005" name="Google Shape;1005;g3ae5c7cbc35_0_14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6" name="Google Shape;1006;g3ae5c7cbc35_0_14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6"/>
        <p:cNvGrpSpPr/>
        <p:nvPr/>
      </p:nvGrpSpPr>
      <p:grpSpPr>
        <a:xfrm>
          <a:off x="0" y="0"/>
          <a:ext cx="0" cy="0"/>
          <a:chOff x="0" y="0"/>
          <a:chExt cx="0" cy="0"/>
        </a:xfrm>
      </p:grpSpPr>
      <p:sp>
        <p:nvSpPr>
          <p:cNvPr id="1127" name="Google Shape;1127;g3ae5c7cbc35_4_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8" name="Google Shape;1128;g3ae5c7cbc35_4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These five LDA topics summarize the major themes in Airbnb reviews. We see clusters around walkable downtown convenience, cozy and comfortable stays, essential amenities and host interaction, scenic views, and family-friendly spacious homes. Each topic is defined by the most frequent and meaningful words used by guests.</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8"/>
        <p:cNvGrpSpPr/>
        <p:nvPr/>
      </p:nvGrpSpPr>
      <p:grpSpPr>
        <a:xfrm>
          <a:off x="0" y="0"/>
          <a:ext cx="0" cy="0"/>
          <a:chOff x="0" y="0"/>
          <a:chExt cx="0" cy="0"/>
        </a:xfrm>
      </p:grpSpPr>
      <p:sp>
        <p:nvSpPr>
          <p:cNvPr id="1149" name="Google Shape;1149;g3ae5c7cbc35_1_6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0" name="Google Shape;1150;g3ae5c7cbc35_1_6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9"/>
        <p:cNvGrpSpPr/>
        <p:nvPr/>
      </p:nvGrpSpPr>
      <p:grpSpPr>
        <a:xfrm>
          <a:off x="0" y="0"/>
          <a:ext cx="0" cy="0"/>
          <a:chOff x="0" y="0"/>
          <a:chExt cx="0" cy="0"/>
        </a:xfrm>
      </p:grpSpPr>
      <p:sp>
        <p:nvSpPr>
          <p:cNvPr id="1170" name="Google Shape;1170;g3ae5c7cbc35_1_6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1" name="Google Shape;1171;g3ae5c7cbc35_1_6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7"/>
        <p:cNvGrpSpPr/>
        <p:nvPr/>
      </p:nvGrpSpPr>
      <p:grpSpPr>
        <a:xfrm>
          <a:off x="0" y="0"/>
          <a:ext cx="0" cy="0"/>
          <a:chOff x="0" y="0"/>
          <a:chExt cx="0" cy="0"/>
        </a:xfrm>
      </p:grpSpPr>
      <p:sp>
        <p:nvSpPr>
          <p:cNvPr id="1178" name="Google Shape;1178;g3ae5c7cbc35_4_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9" name="Google Shape;1179;g3ae5c7cbc35_4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4"/>
        <p:cNvGrpSpPr/>
        <p:nvPr/>
      </p:nvGrpSpPr>
      <p:grpSpPr>
        <a:xfrm>
          <a:off x="0" y="0"/>
          <a:ext cx="0" cy="0"/>
          <a:chOff x="0" y="0"/>
          <a:chExt cx="0" cy="0"/>
        </a:xfrm>
      </p:grpSpPr>
      <p:sp>
        <p:nvSpPr>
          <p:cNvPr id="1185" name="Google Shape;1185;g3ae5c7cbc35_4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6" name="Google Shape;1186;g3ae5c7cbc35_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9"/>
        <p:cNvGrpSpPr/>
        <p:nvPr/>
      </p:nvGrpSpPr>
      <p:grpSpPr>
        <a:xfrm>
          <a:off x="0" y="0"/>
          <a:ext cx="0" cy="0"/>
          <a:chOff x="0" y="0"/>
          <a:chExt cx="0" cy="0"/>
        </a:xfrm>
      </p:grpSpPr>
      <p:sp>
        <p:nvSpPr>
          <p:cNvPr id="1210" name="Google Shape;1210;g3ae5c7cbc35_1_70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1" name="Google Shape;1211;g3ae5c7cbc35_1_7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2"/>
        <p:cNvGrpSpPr/>
        <p:nvPr/>
      </p:nvGrpSpPr>
      <p:grpSpPr>
        <a:xfrm>
          <a:off x="0" y="0"/>
          <a:ext cx="0" cy="0"/>
          <a:chOff x="0" y="0"/>
          <a:chExt cx="0" cy="0"/>
        </a:xfrm>
      </p:grpSpPr>
      <p:sp>
        <p:nvSpPr>
          <p:cNvPr id="1233" name="Google Shape;1233;g3ae5c7cbc35_1_7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4" name="Google Shape;1234;g3ae5c7cbc35_1_7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6"/>
        <p:cNvGrpSpPr/>
        <p:nvPr/>
      </p:nvGrpSpPr>
      <p:grpSpPr>
        <a:xfrm>
          <a:off x="0" y="0"/>
          <a:ext cx="0" cy="0"/>
          <a:chOff x="0" y="0"/>
          <a:chExt cx="0" cy="0"/>
        </a:xfrm>
      </p:grpSpPr>
      <p:sp>
        <p:nvSpPr>
          <p:cNvPr id="1257" name="Google Shape;1257;g3ae5c7cbc35_1_79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8" name="Google Shape;1258;g3ae5c7cbc35_1_7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9"/>
        <p:cNvGrpSpPr/>
        <p:nvPr/>
      </p:nvGrpSpPr>
      <p:grpSpPr>
        <a:xfrm>
          <a:off x="0" y="0"/>
          <a:ext cx="0" cy="0"/>
          <a:chOff x="0" y="0"/>
          <a:chExt cx="0" cy="0"/>
        </a:xfrm>
      </p:grpSpPr>
      <p:sp>
        <p:nvSpPr>
          <p:cNvPr id="1270" name="Google Shape;1270;g3ae5c7cbc35_1_8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1" name="Google Shape;1271;g3ae5c7cbc35_1_8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3"/>
        <p:cNvGrpSpPr/>
        <p:nvPr/>
      </p:nvGrpSpPr>
      <p:grpSpPr>
        <a:xfrm>
          <a:off x="0" y="0"/>
          <a:ext cx="0" cy="0"/>
          <a:chOff x="0" y="0"/>
          <a:chExt cx="0" cy="0"/>
        </a:xfrm>
      </p:grpSpPr>
      <p:sp>
        <p:nvSpPr>
          <p:cNvPr id="1294" name="Google Shape;1294;g3ae5c7cbc35_1_7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5" name="Google Shape;1295;g3ae5c7cbc35_1_7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1"/>
        <p:cNvGrpSpPr/>
        <p:nvPr/>
      </p:nvGrpSpPr>
      <p:grpSpPr>
        <a:xfrm>
          <a:off x="0" y="0"/>
          <a:ext cx="0" cy="0"/>
          <a:chOff x="0" y="0"/>
          <a:chExt cx="0" cy="0"/>
        </a:xfrm>
      </p:grpSpPr>
      <p:sp>
        <p:nvSpPr>
          <p:cNvPr id="1012" name="Google Shape;1012;g3ae5c7cbc35_1_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3" name="Google Shape;1013;g3ae5c7cbc35_1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9"/>
        <p:cNvGrpSpPr/>
        <p:nvPr/>
      </p:nvGrpSpPr>
      <p:grpSpPr>
        <a:xfrm>
          <a:off x="0" y="0"/>
          <a:ext cx="0" cy="0"/>
          <a:chOff x="0" y="0"/>
          <a:chExt cx="0" cy="0"/>
        </a:xfrm>
      </p:grpSpPr>
      <p:sp>
        <p:nvSpPr>
          <p:cNvPr id="1300" name="Google Shape;1300;g3ae5c7cbc35_1_8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1" name="Google Shape;1301;g3ae5c7cbc35_1_8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4"/>
        <p:cNvGrpSpPr/>
        <p:nvPr/>
      </p:nvGrpSpPr>
      <p:grpSpPr>
        <a:xfrm>
          <a:off x="0" y="0"/>
          <a:ext cx="0" cy="0"/>
          <a:chOff x="0" y="0"/>
          <a:chExt cx="0" cy="0"/>
        </a:xfrm>
      </p:grpSpPr>
      <p:sp>
        <p:nvSpPr>
          <p:cNvPr id="1325" name="Google Shape;1325;g3ae5c7cbc35_1_8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6" name="Google Shape;1326;g3ae5c7cbc35_1_8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9"/>
        <p:cNvGrpSpPr/>
        <p:nvPr/>
      </p:nvGrpSpPr>
      <p:grpSpPr>
        <a:xfrm>
          <a:off x="0" y="0"/>
          <a:ext cx="0" cy="0"/>
          <a:chOff x="0" y="0"/>
          <a:chExt cx="0" cy="0"/>
        </a:xfrm>
      </p:grpSpPr>
      <p:sp>
        <p:nvSpPr>
          <p:cNvPr id="1330" name="Google Shape;1330;g3ae5c7cbc35_1_90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1" name="Google Shape;1331;g3ae5c7cbc35_1_9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7"/>
        <p:cNvGrpSpPr/>
        <p:nvPr/>
      </p:nvGrpSpPr>
      <p:grpSpPr>
        <a:xfrm>
          <a:off x="0" y="0"/>
          <a:ext cx="0" cy="0"/>
          <a:chOff x="0" y="0"/>
          <a:chExt cx="0" cy="0"/>
        </a:xfrm>
      </p:grpSpPr>
      <p:sp>
        <p:nvSpPr>
          <p:cNvPr id="1348" name="Google Shape;1348;g3ae5c7cbc35_1_100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9" name="Google Shape;1349;g3ae5c7cbc35_1_10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4"/>
        <p:cNvGrpSpPr/>
        <p:nvPr/>
      </p:nvGrpSpPr>
      <p:grpSpPr>
        <a:xfrm>
          <a:off x="0" y="0"/>
          <a:ext cx="0" cy="0"/>
          <a:chOff x="0" y="0"/>
          <a:chExt cx="0" cy="0"/>
        </a:xfrm>
      </p:grpSpPr>
      <p:sp>
        <p:nvSpPr>
          <p:cNvPr id="1355" name="Google Shape;1355;g3ae5c7cbc35_1_10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6" name="Google Shape;1356;g3ae5c7cbc35_1_10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1"/>
        <p:cNvGrpSpPr/>
        <p:nvPr/>
      </p:nvGrpSpPr>
      <p:grpSpPr>
        <a:xfrm>
          <a:off x="0" y="0"/>
          <a:ext cx="0" cy="0"/>
          <a:chOff x="0" y="0"/>
          <a:chExt cx="0" cy="0"/>
        </a:xfrm>
      </p:grpSpPr>
      <p:sp>
        <p:nvSpPr>
          <p:cNvPr id="1362" name="Google Shape;1362;g3ae5c7cbc35_1_10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3" name="Google Shape;1363;g3ae5c7cbc35_1_10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3"/>
        <p:cNvGrpSpPr/>
        <p:nvPr/>
      </p:nvGrpSpPr>
      <p:grpSpPr>
        <a:xfrm>
          <a:off x="0" y="0"/>
          <a:ext cx="0" cy="0"/>
          <a:chOff x="0" y="0"/>
          <a:chExt cx="0" cy="0"/>
        </a:xfrm>
      </p:grpSpPr>
      <p:sp>
        <p:nvSpPr>
          <p:cNvPr id="1374" name="Google Shape;1374;g3ae5c7cbc35_1_120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5" name="Google Shape;1375;g3ae5c7cbc35_1_12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9"/>
        <p:cNvGrpSpPr/>
        <p:nvPr/>
      </p:nvGrpSpPr>
      <p:grpSpPr>
        <a:xfrm>
          <a:off x="0" y="0"/>
          <a:ext cx="0" cy="0"/>
          <a:chOff x="0" y="0"/>
          <a:chExt cx="0" cy="0"/>
        </a:xfrm>
      </p:grpSpPr>
      <p:sp>
        <p:nvSpPr>
          <p:cNvPr id="1390" name="Google Shape;1390;g3ae5c7cbc35_1_12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1" name="Google Shape;1391;g3ae5c7cbc35_1_12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6"/>
        <p:cNvGrpSpPr/>
        <p:nvPr/>
      </p:nvGrpSpPr>
      <p:grpSpPr>
        <a:xfrm>
          <a:off x="0" y="0"/>
          <a:ext cx="0" cy="0"/>
          <a:chOff x="0" y="0"/>
          <a:chExt cx="0" cy="0"/>
        </a:xfrm>
      </p:grpSpPr>
      <p:sp>
        <p:nvSpPr>
          <p:cNvPr id="1397" name="Google Shape;1397;g3ae5c7cbc35_1_12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8" name="Google Shape;1398;g3ae5c7cbc35_1_1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3"/>
        <p:cNvGrpSpPr/>
        <p:nvPr/>
      </p:nvGrpSpPr>
      <p:grpSpPr>
        <a:xfrm>
          <a:off x="0" y="0"/>
          <a:ext cx="0" cy="0"/>
          <a:chOff x="0" y="0"/>
          <a:chExt cx="0" cy="0"/>
        </a:xfrm>
      </p:grpSpPr>
      <p:sp>
        <p:nvSpPr>
          <p:cNvPr id="1404" name="Google Shape;1404;g3ae5c7cbc35_1_12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5" name="Google Shape;1405;g3ae5c7cbc35_1_12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0"/>
        <p:cNvGrpSpPr/>
        <p:nvPr/>
      </p:nvGrpSpPr>
      <p:grpSpPr>
        <a:xfrm>
          <a:off x="0" y="0"/>
          <a:ext cx="0" cy="0"/>
          <a:chOff x="0" y="0"/>
          <a:chExt cx="0" cy="0"/>
        </a:xfrm>
      </p:grpSpPr>
      <p:sp>
        <p:nvSpPr>
          <p:cNvPr id="1021" name="Google Shape;1021;g3ae5c7cbc35_1_5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2" name="Google Shape;1022;g3ae5c7cbc35_1_5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0"/>
        <p:cNvGrpSpPr/>
        <p:nvPr/>
      </p:nvGrpSpPr>
      <p:grpSpPr>
        <a:xfrm>
          <a:off x="0" y="0"/>
          <a:ext cx="0" cy="0"/>
          <a:chOff x="0" y="0"/>
          <a:chExt cx="0" cy="0"/>
        </a:xfrm>
      </p:grpSpPr>
      <p:sp>
        <p:nvSpPr>
          <p:cNvPr id="1411" name="Google Shape;1411;g3ae5c7cbc35_1_11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2" name="Google Shape;1412;g3ae5c7cbc35_1_1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4"/>
        <p:cNvGrpSpPr/>
        <p:nvPr/>
      </p:nvGrpSpPr>
      <p:grpSpPr>
        <a:xfrm>
          <a:off x="0" y="0"/>
          <a:ext cx="0" cy="0"/>
          <a:chOff x="0" y="0"/>
          <a:chExt cx="0" cy="0"/>
        </a:xfrm>
      </p:grpSpPr>
      <p:sp>
        <p:nvSpPr>
          <p:cNvPr id="1435" name="Google Shape;1435;g3ae5c7cbc35_1_10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6" name="Google Shape;1436;g3ae5c7cbc35_1_10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2"/>
        <p:cNvGrpSpPr/>
        <p:nvPr/>
      </p:nvGrpSpPr>
      <p:grpSpPr>
        <a:xfrm>
          <a:off x="0" y="0"/>
          <a:ext cx="0" cy="0"/>
          <a:chOff x="0" y="0"/>
          <a:chExt cx="0" cy="0"/>
        </a:xfrm>
      </p:grpSpPr>
      <p:sp>
        <p:nvSpPr>
          <p:cNvPr id="1453" name="Google Shape;1453;g3ae5c7cbc35_1_5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4" name="Google Shape;1454;g3ae5c7cbc35_1_5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2"/>
        <p:cNvGrpSpPr/>
        <p:nvPr/>
      </p:nvGrpSpPr>
      <p:grpSpPr>
        <a:xfrm>
          <a:off x="0" y="0"/>
          <a:ext cx="0" cy="0"/>
          <a:chOff x="0" y="0"/>
          <a:chExt cx="0" cy="0"/>
        </a:xfrm>
      </p:grpSpPr>
      <p:sp>
        <p:nvSpPr>
          <p:cNvPr id="1043" name="Google Shape;1043;g3ae5c7cbc35_1_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4" name="Google Shape;1044;g3ae5c7cbc35_1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8"/>
        <p:cNvGrpSpPr/>
        <p:nvPr/>
      </p:nvGrpSpPr>
      <p:grpSpPr>
        <a:xfrm>
          <a:off x="0" y="0"/>
          <a:ext cx="0" cy="0"/>
          <a:chOff x="0" y="0"/>
          <a:chExt cx="0" cy="0"/>
        </a:xfrm>
      </p:grpSpPr>
      <p:sp>
        <p:nvSpPr>
          <p:cNvPr id="1049" name="Google Shape;1049;g3ae5c7cbc35_1_1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0" name="Google Shape;1050;g3ae5c7cbc35_1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4"/>
        <p:cNvGrpSpPr/>
        <p:nvPr/>
      </p:nvGrpSpPr>
      <p:grpSpPr>
        <a:xfrm>
          <a:off x="0" y="0"/>
          <a:ext cx="0" cy="0"/>
          <a:chOff x="0" y="0"/>
          <a:chExt cx="0" cy="0"/>
        </a:xfrm>
      </p:grpSpPr>
      <p:sp>
        <p:nvSpPr>
          <p:cNvPr id="1055" name="Google Shape;1055;g3ae56f61b2c_2_15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1100"/>
              <a:buNone/>
            </a:pPr>
            <a:r>
              <a:rPr lang="en"/>
              <a:t>In our preprocessing pipeline, we first normalize the text by converting everything to lowercase and removing special characters. Then we reduce noise by eliminating punctuation, numbers, and extra spaces. Next, we tokenize the reviews into individual words and remove common and Airbnb-specific stopwords. After that, we lemmatize the words to bring them to their base form. Finally, we filter out empty or very short reviews. These steps clean and standardize the data, making it ready for topic modeling.</a:t>
            </a:r>
            <a:endParaRPr/>
          </a:p>
        </p:txBody>
      </p:sp>
      <p:sp>
        <p:nvSpPr>
          <p:cNvPr id="1056" name="Google Shape;1056;g3ae56f61b2c_2_15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4"/>
        <p:cNvGrpSpPr/>
        <p:nvPr/>
      </p:nvGrpSpPr>
      <p:grpSpPr>
        <a:xfrm>
          <a:off x="0" y="0"/>
          <a:ext cx="0" cy="0"/>
          <a:chOff x="0" y="0"/>
          <a:chExt cx="0" cy="0"/>
        </a:xfrm>
      </p:grpSpPr>
      <p:sp>
        <p:nvSpPr>
          <p:cNvPr id="1085" name="Google Shape;1085;g3ae56f61b2c_2_18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
              <a:t>LSA, or Latent Semantic Analysis, is a technique that reduces text data into a smaller semantic space using SVD. It helps uncover hidden relationships between words and documents and identifies concepts based on how words co-occur—not just simple keyword matching.</a:t>
            </a:r>
            <a:endParaRPr/>
          </a:p>
        </p:txBody>
      </p:sp>
      <p:sp>
        <p:nvSpPr>
          <p:cNvPr id="1086" name="Google Shape;1086;g3ae56f61b2c_2_18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3"/>
        <p:cNvGrpSpPr/>
        <p:nvPr/>
      </p:nvGrpSpPr>
      <p:grpSpPr>
        <a:xfrm>
          <a:off x="0" y="0"/>
          <a:ext cx="0" cy="0"/>
          <a:chOff x="0" y="0"/>
          <a:chExt cx="0" cy="0"/>
        </a:xfrm>
      </p:grpSpPr>
      <p:sp>
        <p:nvSpPr>
          <p:cNvPr id="1104" name="Google Shape;1104;g3ae5c7cbc35_1_2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5" name="Google Shape;1105;g3ae5c7cbc35_1_2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LSA helps improve semantic understanding by finding related terms even when wording differs. It reduces noise by handling synonyms and multiple meanings better than basic term counts. And it creates an efficient, compact representation of the text, making modeling faster and more effective.</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9"/>
        <p:cNvGrpSpPr/>
        <p:nvPr/>
      </p:nvGrpSpPr>
      <p:grpSpPr>
        <a:xfrm>
          <a:off x="0" y="0"/>
          <a:ext cx="0" cy="0"/>
          <a:chOff x="0" y="0"/>
          <a:chExt cx="0" cy="0"/>
        </a:xfrm>
      </p:grpSpPr>
      <p:sp>
        <p:nvSpPr>
          <p:cNvPr id="1120" name="Google Shape;1120;g3ae5c7cbc35_1_6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1" name="Google Shape;1121;g3ae5c7cbc35_1_6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THEN WE HAVE THE WORD CLOUD FOR lsa. this PCA plot shows how LSA topics differ from each other in semantic space. Topics that appear closer share similar word patterns, while those farther apart represent distinct themes. For example, Topic 6 is the most unique, whereas Topics 1, 2, and 3 are more related.</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56"/>
        <p:cNvGrpSpPr/>
        <p:nvPr/>
      </p:nvGrpSpPr>
      <p:grpSpPr>
        <a:xfrm>
          <a:off x="0" y="0"/>
          <a:ext cx="0" cy="0"/>
          <a:chOff x="0" y="0"/>
          <a:chExt cx="0" cy="0"/>
        </a:xfrm>
      </p:grpSpPr>
      <p:sp>
        <p:nvSpPr>
          <p:cNvPr id="57" name="Google Shape;57;p14"/>
          <p:cNvSpPr txBox="1">
            <a:spLocks noGrp="1"/>
          </p:cNvSpPr>
          <p:nvPr>
            <p:ph type="ctrTitle"/>
          </p:nvPr>
        </p:nvSpPr>
        <p:spPr>
          <a:xfrm>
            <a:off x="685800" y="1597819"/>
            <a:ext cx="7772400" cy="11025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8" name="Google Shape;58;p14"/>
          <p:cNvSpPr txBox="1">
            <a:spLocks noGrp="1"/>
          </p:cNvSpPr>
          <p:nvPr>
            <p:ph type="subTitle" idx="1"/>
          </p:nvPr>
        </p:nvSpPr>
        <p:spPr>
          <a:xfrm>
            <a:off x="1371600" y="2914650"/>
            <a:ext cx="6400800" cy="1314600"/>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a:endParaRPr/>
          </a:p>
        </p:txBody>
      </p:sp>
      <p:sp>
        <p:nvSpPr>
          <p:cNvPr id="59" name="Google Shape;59;p14"/>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14"/>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1" name="Google Shape;61;p14"/>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62"/>
        <p:cNvGrpSpPr/>
        <p:nvPr/>
      </p:nvGrpSpPr>
      <p:grpSpPr>
        <a:xfrm>
          <a:off x="0" y="0"/>
          <a:ext cx="0" cy="0"/>
          <a:chOff x="0" y="0"/>
          <a:chExt cx="0" cy="0"/>
        </a:xfrm>
      </p:grpSpPr>
      <p:sp>
        <p:nvSpPr>
          <p:cNvPr id="63" name="Google Shape;63;p15"/>
          <p:cNvSpPr txBox="1">
            <a:spLocks noGrp="1"/>
          </p:cNvSpPr>
          <p:nvPr>
            <p:ph type="title"/>
          </p:nvPr>
        </p:nvSpPr>
        <p:spPr>
          <a:xfrm>
            <a:off x="457200" y="205978"/>
            <a:ext cx="8229600" cy="8574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p15"/>
          <p:cNvSpPr txBox="1">
            <a:spLocks noGrp="1"/>
          </p:cNvSpPr>
          <p:nvPr>
            <p:ph type="body" idx="1"/>
          </p:nvPr>
        </p:nvSpPr>
        <p:spPr>
          <a:xfrm>
            <a:off x="457200" y="1200150"/>
            <a:ext cx="8229600" cy="33945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65" name="Google Shape;65;p15"/>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15"/>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15"/>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8"/>
        <p:cNvGrpSpPr/>
        <p:nvPr/>
      </p:nvGrpSpPr>
      <p:grpSpPr>
        <a:xfrm>
          <a:off x="0" y="0"/>
          <a:ext cx="0" cy="0"/>
          <a:chOff x="0" y="0"/>
          <a:chExt cx="0" cy="0"/>
        </a:xfrm>
      </p:grpSpPr>
      <p:sp>
        <p:nvSpPr>
          <p:cNvPr id="69" name="Google Shape;69;p16"/>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16"/>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 name="Google Shape;71;p16"/>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2"/>
        <p:cNvGrpSpPr/>
        <p:nvPr/>
      </p:nvGrpSpPr>
      <p:grpSpPr>
        <a:xfrm>
          <a:off x="0" y="0"/>
          <a:ext cx="0" cy="0"/>
          <a:chOff x="0" y="0"/>
          <a:chExt cx="0" cy="0"/>
        </a:xfrm>
      </p:grpSpPr>
      <p:sp>
        <p:nvSpPr>
          <p:cNvPr id="73" name="Google Shape;73;p17"/>
          <p:cNvSpPr txBox="1">
            <a:spLocks noGrp="1"/>
          </p:cNvSpPr>
          <p:nvPr>
            <p:ph type="title"/>
          </p:nvPr>
        </p:nvSpPr>
        <p:spPr>
          <a:xfrm>
            <a:off x="457200" y="205978"/>
            <a:ext cx="8229600" cy="8574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4" name="Google Shape;74;p17"/>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5" name="Google Shape;75;p17"/>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17"/>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77"/>
        <p:cNvGrpSpPr/>
        <p:nvPr/>
      </p:nvGrpSpPr>
      <p:grpSpPr>
        <a:xfrm>
          <a:off x="0" y="0"/>
          <a:ext cx="0" cy="0"/>
          <a:chOff x="0" y="0"/>
          <a:chExt cx="0" cy="0"/>
        </a:xfrm>
      </p:grpSpPr>
      <p:sp>
        <p:nvSpPr>
          <p:cNvPr id="78" name="Google Shape;78;p18"/>
          <p:cNvSpPr txBox="1">
            <a:spLocks noGrp="1"/>
          </p:cNvSpPr>
          <p:nvPr>
            <p:ph type="title"/>
          </p:nvPr>
        </p:nvSpPr>
        <p:spPr>
          <a:xfrm>
            <a:off x="722313" y="3305175"/>
            <a:ext cx="7772400" cy="1021500"/>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chemeClr val="dk1"/>
              </a:buClr>
              <a:buSzPts val="4000"/>
              <a:buFont typeface="Calibri"/>
              <a:buNone/>
              <a:defRPr sz="4000" b="1"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9" name="Google Shape;79;p18"/>
          <p:cNvSpPr txBox="1">
            <a:spLocks noGrp="1"/>
          </p:cNvSpPr>
          <p:nvPr>
            <p:ph type="body" idx="1"/>
          </p:nvPr>
        </p:nvSpPr>
        <p:spPr>
          <a:xfrm>
            <a:off x="722313" y="2180035"/>
            <a:ext cx="7772400" cy="1125000"/>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00"/>
              </a:spcBef>
              <a:spcAft>
                <a:spcPts val="0"/>
              </a:spcAft>
              <a:buClr>
                <a:srgbClr val="888888"/>
              </a:buClr>
              <a:buSzPts val="2000"/>
              <a:buNone/>
              <a:defRPr sz="2000">
                <a:solidFill>
                  <a:srgbClr val="888888"/>
                </a:solidFill>
              </a:defRPr>
            </a:lvl1pPr>
            <a:lvl2pPr marL="914400" lvl="1" indent="-228600" algn="l">
              <a:lnSpc>
                <a:spcPct val="100000"/>
              </a:lnSpc>
              <a:spcBef>
                <a:spcPts val="360"/>
              </a:spcBef>
              <a:spcAft>
                <a:spcPts val="0"/>
              </a:spcAft>
              <a:buClr>
                <a:srgbClr val="888888"/>
              </a:buClr>
              <a:buSzPts val="1800"/>
              <a:buNone/>
              <a:defRPr sz="1800">
                <a:solidFill>
                  <a:srgbClr val="888888"/>
                </a:solidFill>
              </a:defRPr>
            </a:lvl2pPr>
            <a:lvl3pPr marL="1371600" lvl="2" indent="-228600" algn="l">
              <a:lnSpc>
                <a:spcPct val="100000"/>
              </a:lnSpc>
              <a:spcBef>
                <a:spcPts val="320"/>
              </a:spcBef>
              <a:spcAft>
                <a:spcPts val="0"/>
              </a:spcAft>
              <a:buClr>
                <a:srgbClr val="888888"/>
              </a:buClr>
              <a:buSzPts val="1600"/>
              <a:buNone/>
              <a:defRPr sz="1600">
                <a:solidFill>
                  <a:srgbClr val="888888"/>
                </a:solidFill>
              </a:defRPr>
            </a:lvl3pPr>
            <a:lvl4pPr marL="1828800" lvl="3" indent="-228600" algn="l">
              <a:lnSpc>
                <a:spcPct val="100000"/>
              </a:lnSpc>
              <a:spcBef>
                <a:spcPts val="280"/>
              </a:spcBef>
              <a:spcAft>
                <a:spcPts val="0"/>
              </a:spcAft>
              <a:buClr>
                <a:srgbClr val="888888"/>
              </a:buClr>
              <a:buSzPts val="1400"/>
              <a:buNone/>
              <a:defRPr sz="1400">
                <a:solidFill>
                  <a:srgbClr val="888888"/>
                </a:solidFill>
              </a:defRPr>
            </a:lvl4pPr>
            <a:lvl5pPr marL="2286000" lvl="4" indent="-228600" algn="l">
              <a:lnSpc>
                <a:spcPct val="100000"/>
              </a:lnSpc>
              <a:spcBef>
                <a:spcPts val="280"/>
              </a:spcBef>
              <a:spcAft>
                <a:spcPts val="0"/>
              </a:spcAft>
              <a:buClr>
                <a:srgbClr val="888888"/>
              </a:buClr>
              <a:buSzPts val="1400"/>
              <a:buNone/>
              <a:defRPr sz="1400">
                <a:solidFill>
                  <a:srgbClr val="888888"/>
                </a:solidFill>
              </a:defRPr>
            </a:lvl5pPr>
            <a:lvl6pPr marL="2743200" lvl="5" indent="-228600" algn="l">
              <a:lnSpc>
                <a:spcPct val="100000"/>
              </a:lnSpc>
              <a:spcBef>
                <a:spcPts val="280"/>
              </a:spcBef>
              <a:spcAft>
                <a:spcPts val="0"/>
              </a:spcAft>
              <a:buClr>
                <a:srgbClr val="888888"/>
              </a:buClr>
              <a:buSzPts val="1400"/>
              <a:buNone/>
              <a:defRPr sz="1400">
                <a:solidFill>
                  <a:srgbClr val="888888"/>
                </a:solidFill>
              </a:defRPr>
            </a:lvl6pPr>
            <a:lvl7pPr marL="3200400" lvl="6" indent="-228600" algn="l">
              <a:lnSpc>
                <a:spcPct val="100000"/>
              </a:lnSpc>
              <a:spcBef>
                <a:spcPts val="280"/>
              </a:spcBef>
              <a:spcAft>
                <a:spcPts val="0"/>
              </a:spcAft>
              <a:buClr>
                <a:srgbClr val="888888"/>
              </a:buClr>
              <a:buSzPts val="1400"/>
              <a:buNone/>
              <a:defRPr sz="1400">
                <a:solidFill>
                  <a:srgbClr val="888888"/>
                </a:solidFill>
              </a:defRPr>
            </a:lvl7pPr>
            <a:lvl8pPr marL="3657600" lvl="7" indent="-228600" algn="l">
              <a:lnSpc>
                <a:spcPct val="100000"/>
              </a:lnSpc>
              <a:spcBef>
                <a:spcPts val="280"/>
              </a:spcBef>
              <a:spcAft>
                <a:spcPts val="0"/>
              </a:spcAft>
              <a:buClr>
                <a:srgbClr val="888888"/>
              </a:buClr>
              <a:buSzPts val="1400"/>
              <a:buNone/>
              <a:defRPr sz="1400">
                <a:solidFill>
                  <a:srgbClr val="888888"/>
                </a:solidFill>
              </a:defRPr>
            </a:lvl8pPr>
            <a:lvl9pPr marL="4114800" lvl="8" indent="-228600" algn="l">
              <a:lnSpc>
                <a:spcPct val="100000"/>
              </a:lnSpc>
              <a:spcBef>
                <a:spcPts val="280"/>
              </a:spcBef>
              <a:spcAft>
                <a:spcPts val="0"/>
              </a:spcAft>
              <a:buClr>
                <a:srgbClr val="888888"/>
              </a:buClr>
              <a:buSzPts val="1400"/>
              <a:buNone/>
              <a:defRPr sz="1400">
                <a:solidFill>
                  <a:srgbClr val="888888"/>
                </a:solidFill>
              </a:defRPr>
            </a:lvl9pPr>
          </a:lstStyle>
          <a:p>
            <a:endParaRPr/>
          </a:p>
        </p:txBody>
      </p:sp>
      <p:sp>
        <p:nvSpPr>
          <p:cNvPr id="80" name="Google Shape;80;p18"/>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18"/>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2" name="Google Shape;82;p18"/>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83"/>
        <p:cNvGrpSpPr/>
        <p:nvPr/>
      </p:nvGrpSpPr>
      <p:grpSpPr>
        <a:xfrm>
          <a:off x="0" y="0"/>
          <a:ext cx="0" cy="0"/>
          <a:chOff x="0" y="0"/>
          <a:chExt cx="0" cy="0"/>
        </a:xfrm>
      </p:grpSpPr>
      <p:sp>
        <p:nvSpPr>
          <p:cNvPr id="84" name="Google Shape;84;p19"/>
          <p:cNvSpPr txBox="1">
            <a:spLocks noGrp="1"/>
          </p:cNvSpPr>
          <p:nvPr>
            <p:ph type="title"/>
          </p:nvPr>
        </p:nvSpPr>
        <p:spPr>
          <a:xfrm>
            <a:off x="457200" y="205978"/>
            <a:ext cx="8229600" cy="8574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5" name="Google Shape;85;p19"/>
          <p:cNvSpPr txBox="1">
            <a:spLocks noGrp="1"/>
          </p:cNvSpPr>
          <p:nvPr>
            <p:ph type="body" idx="1"/>
          </p:nvPr>
        </p:nvSpPr>
        <p:spPr>
          <a:xfrm>
            <a:off x="457200" y="1200150"/>
            <a:ext cx="4038600" cy="3394500"/>
          </a:xfrm>
          <a:prstGeom prst="rect">
            <a:avLst/>
          </a:prstGeom>
          <a:noFill/>
          <a:ln>
            <a:noFill/>
          </a:ln>
        </p:spPr>
        <p:txBody>
          <a:bodyPr spcFirstLastPara="1" wrap="square" lIns="91425" tIns="45700" rIns="91425" bIns="45700" anchor="t" anchorCtr="0">
            <a:normAutofit/>
          </a:bodyPr>
          <a:lstStyle>
            <a:lvl1pPr marL="457200" lvl="0" indent="-406400" algn="l">
              <a:lnSpc>
                <a:spcPct val="100000"/>
              </a:lnSpc>
              <a:spcBef>
                <a:spcPts val="560"/>
              </a:spcBef>
              <a:spcAft>
                <a:spcPts val="0"/>
              </a:spcAft>
              <a:buClr>
                <a:schemeClr val="dk1"/>
              </a:buClr>
              <a:buSzPts val="2800"/>
              <a:buChar char="•"/>
              <a:defRPr sz="2800"/>
            </a:lvl1pPr>
            <a:lvl2pPr marL="914400" lvl="1" indent="-381000" algn="l">
              <a:lnSpc>
                <a:spcPct val="100000"/>
              </a:lnSpc>
              <a:spcBef>
                <a:spcPts val="480"/>
              </a:spcBef>
              <a:spcAft>
                <a:spcPts val="0"/>
              </a:spcAft>
              <a:buClr>
                <a:schemeClr val="dk1"/>
              </a:buClr>
              <a:buSzPts val="2400"/>
              <a:buChar char="–"/>
              <a:defRPr sz="2400"/>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86" name="Google Shape;86;p19"/>
          <p:cNvSpPr txBox="1">
            <a:spLocks noGrp="1"/>
          </p:cNvSpPr>
          <p:nvPr>
            <p:ph type="body" idx="2"/>
          </p:nvPr>
        </p:nvSpPr>
        <p:spPr>
          <a:xfrm>
            <a:off x="4648200" y="1200150"/>
            <a:ext cx="4038600" cy="3394500"/>
          </a:xfrm>
          <a:prstGeom prst="rect">
            <a:avLst/>
          </a:prstGeom>
          <a:noFill/>
          <a:ln>
            <a:noFill/>
          </a:ln>
        </p:spPr>
        <p:txBody>
          <a:bodyPr spcFirstLastPara="1" wrap="square" lIns="91425" tIns="45700" rIns="91425" bIns="45700" anchor="t" anchorCtr="0">
            <a:normAutofit/>
          </a:bodyPr>
          <a:lstStyle>
            <a:lvl1pPr marL="457200" lvl="0" indent="-406400" algn="l">
              <a:lnSpc>
                <a:spcPct val="100000"/>
              </a:lnSpc>
              <a:spcBef>
                <a:spcPts val="560"/>
              </a:spcBef>
              <a:spcAft>
                <a:spcPts val="0"/>
              </a:spcAft>
              <a:buClr>
                <a:schemeClr val="dk1"/>
              </a:buClr>
              <a:buSzPts val="2800"/>
              <a:buChar char="•"/>
              <a:defRPr sz="2800"/>
            </a:lvl1pPr>
            <a:lvl2pPr marL="914400" lvl="1" indent="-381000" algn="l">
              <a:lnSpc>
                <a:spcPct val="100000"/>
              </a:lnSpc>
              <a:spcBef>
                <a:spcPts val="480"/>
              </a:spcBef>
              <a:spcAft>
                <a:spcPts val="0"/>
              </a:spcAft>
              <a:buClr>
                <a:schemeClr val="dk1"/>
              </a:buClr>
              <a:buSzPts val="2400"/>
              <a:buChar char="–"/>
              <a:defRPr sz="2400"/>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87" name="Google Shape;87;p19"/>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8" name="Google Shape;88;p19"/>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9" name="Google Shape;89;p19"/>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90"/>
        <p:cNvGrpSpPr/>
        <p:nvPr/>
      </p:nvGrpSpPr>
      <p:grpSpPr>
        <a:xfrm>
          <a:off x="0" y="0"/>
          <a:ext cx="0" cy="0"/>
          <a:chOff x="0" y="0"/>
          <a:chExt cx="0" cy="0"/>
        </a:xfrm>
      </p:grpSpPr>
      <p:sp>
        <p:nvSpPr>
          <p:cNvPr id="91" name="Google Shape;91;p20"/>
          <p:cNvSpPr txBox="1">
            <a:spLocks noGrp="1"/>
          </p:cNvSpPr>
          <p:nvPr>
            <p:ph type="title"/>
          </p:nvPr>
        </p:nvSpPr>
        <p:spPr>
          <a:xfrm>
            <a:off x="457200" y="205978"/>
            <a:ext cx="8229600" cy="8574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44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2" name="Google Shape;92;p20"/>
          <p:cNvSpPr txBox="1">
            <a:spLocks noGrp="1"/>
          </p:cNvSpPr>
          <p:nvPr>
            <p:ph type="body" idx="1"/>
          </p:nvPr>
        </p:nvSpPr>
        <p:spPr>
          <a:xfrm>
            <a:off x="457200" y="1151335"/>
            <a:ext cx="4040100" cy="479700"/>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93" name="Google Shape;93;p20"/>
          <p:cNvSpPr txBox="1">
            <a:spLocks noGrp="1"/>
          </p:cNvSpPr>
          <p:nvPr>
            <p:ph type="body" idx="2"/>
          </p:nvPr>
        </p:nvSpPr>
        <p:spPr>
          <a:xfrm>
            <a:off x="457200" y="1631156"/>
            <a:ext cx="4040100" cy="2963400"/>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94" name="Google Shape;94;p20"/>
          <p:cNvSpPr txBox="1">
            <a:spLocks noGrp="1"/>
          </p:cNvSpPr>
          <p:nvPr>
            <p:ph type="body" idx="3"/>
          </p:nvPr>
        </p:nvSpPr>
        <p:spPr>
          <a:xfrm>
            <a:off x="4645025" y="1151335"/>
            <a:ext cx="4041900" cy="479700"/>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95" name="Google Shape;95;p20"/>
          <p:cNvSpPr txBox="1">
            <a:spLocks noGrp="1"/>
          </p:cNvSpPr>
          <p:nvPr>
            <p:ph type="body" idx="4"/>
          </p:nvPr>
        </p:nvSpPr>
        <p:spPr>
          <a:xfrm>
            <a:off x="4645025" y="1631156"/>
            <a:ext cx="4041900" cy="2963400"/>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96" name="Google Shape;96;p20"/>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7" name="Google Shape;97;p20"/>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8" name="Google Shape;98;p20"/>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99"/>
        <p:cNvGrpSpPr/>
        <p:nvPr/>
      </p:nvGrpSpPr>
      <p:grpSpPr>
        <a:xfrm>
          <a:off x="0" y="0"/>
          <a:ext cx="0" cy="0"/>
          <a:chOff x="0" y="0"/>
          <a:chExt cx="0" cy="0"/>
        </a:xfrm>
      </p:grpSpPr>
      <p:sp>
        <p:nvSpPr>
          <p:cNvPr id="100" name="Google Shape;100;p21"/>
          <p:cNvSpPr txBox="1">
            <a:spLocks noGrp="1"/>
          </p:cNvSpPr>
          <p:nvPr>
            <p:ph type="title"/>
          </p:nvPr>
        </p:nvSpPr>
        <p:spPr>
          <a:xfrm>
            <a:off x="457200" y="204788"/>
            <a:ext cx="3008400" cy="871500"/>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1"/>
              </a:buClr>
              <a:buSzPts val="2000"/>
              <a:buFont typeface="Calibri"/>
              <a:buNone/>
              <a:defRPr sz="20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1" name="Google Shape;101;p21"/>
          <p:cNvSpPr txBox="1">
            <a:spLocks noGrp="1"/>
          </p:cNvSpPr>
          <p:nvPr>
            <p:ph type="body" idx="1"/>
          </p:nvPr>
        </p:nvSpPr>
        <p:spPr>
          <a:xfrm>
            <a:off x="3575050" y="204788"/>
            <a:ext cx="5111700" cy="4389900"/>
          </a:xfrm>
          <a:prstGeom prst="rect">
            <a:avLst/>
          </a:prstGeom>
          <a:noFill/>
          <a:ln>
            <a:noFill/>
          </a:ln>
        </p:spPr>
        <p:txBody>
          <a:bodyPr spcFirstLastPara="1" wrap="square" lIns="91425" tIns="45700" rIns="91425" bIns="45700" anchor="t" anchorCtr="0">
            <a:normAutofit/>
          </a:bodyPr>
          <a:lstStyle>
            <a:lvl1pPr marL="457200" lvl="0" indent="-431800" algn="l">
              <a:lnSpc>
                <a:spcPct val="100000"/>
              </a:lnSpc>
              <a:spcBef>
                <a:spcPts val="640"/>
              </a:spcBef>
              <a:spcAft>
                <a:spcPts val="0"/>
              </a:spcAft>
              <a:buClr>
                <a:schemeClr val="dk1"/>
              </a:buClr>
              <a:buSzPts val="3200"/>
              <a:buChar char="•"/>
              <a:defRPr sz="3200"/>
            </a:lvl1pPr>
            <a:lvl2pPr marL="914400" lvl="1" indent="-406400" algn="l">
              <a:lnSpc>
                <a:spcPct val="100000"/>
              </a:lnSpc>
              <a:spcBef>
                <a:spcPts val="560"/>
              </a:spcBef>
              <a:spcAft>
                <a:spcPts val="0"/>
              </a:spcAft>
              <a:buClr>
                <a:schemeClr val="dk1"/>
              </a:buClr>
              <a:buSzPts val="2800"/>
              <a:buChar char="–"/>
              <a:defRPr sz="2800"/>
            </a:lvl2pPr>
            <a:lvl3pPr marL="1371600" lvl="2" indent="-381000" algn="l">
              <a:lnSpc>
                <a:spcPct val="100000"/>
              </a:lnSpc>
              <a:spcBef>
                <a:spcPts val="480"/>
              </a:spcBef>
              <a:spcAft>
                <a:spcPts val="0"/>
              </a:spcAft>
              <a:buClr>
                <a:schemeClr val="dk1"/>
              </a:buClr>
              <a:buSzPts val="2400"/>
              <a:buChar char="•"/>
              <a:defRPr sz="2400"/>
            </a:lvl3pPr>
            <a:lvl4pPr marL="1828800" lvl="3" indent="-355600" algn="l">
              <a:lnSpc>
                <a:spcPct val="100000"/>
              </a:lnSpc>
              <a:spcBef>
                <a:spcPts val="400"/>
              </a:spcBef>
              <a:spcAft>
                <a:spcPts val="0"/>
              </a:spcAft>
              <a:buClr>
                <a:schemeClr val="dk1"/>
              </a:buClr>
              <a:buSzPts val="2000"/>
              <a:buChar char="–"/>
              <a:defRPr sz="2000"/>
            </a:lvl4pPr>
            <a:lvl5pPr marL="2286000" lvl="4" indent="-355600" algn="l">
              <a:lnSpc>
                <a:spcPct val="100000"/>
              </a:lnSpc>
              <a:spcBef>
                <a:spcPts val="400"/>
              </a:spcBef>
              <a:spcAft>
                <a:spcPts val="0"/>
              </a:spcAft>
              <a:buClr>
                <a:schemeClr val="dk1"/>
              </a:buClr>
              <a:buSzPts val="2000"/>
              <a:buChar char="»"/>
              <a:defRPr sz="2000"/>
            </a:lvl5pPr>
            <a:lvl6pPr marL="2743200" lvl="5" indent="-355600" algn="l">
              <a:lnSpc>
                <a:spcPct val="100000"/>
              </a:lnSpc>
              <a:spcBef>
                <a:spcPts val="400"/>
              </a:spcBef>
              <a:spcAft>
                <a:spcPts val="0"/>
              </a:spcAft>
              <a:buClr>
                <a:schemeClr val="dk1"/>
              </a:buClr>
              <a:buSzPts val="2000"/>
              <a:buChar char="•"/>
              <a:defRPr sz="2000"/>
            </a:lvl6pPr>
            <a:lvl7pPr marL="3200400" lvl="6" indent="-355600" algn="l">
              <a:lnSpc>
                <a:spcPct val="100000"/>
              </a:lnSpc>
              <a:spcBef>
                <a:spcPts val="400"/>
              </a:spcBef>
              <a:spcAft>
                <a:spcPts val="0"/>
              </a:spcAft>
              <a:buClr>
                <a:schemeClr val="dk1"/>
              </a:buClr>
              <a:buSzPts val="2000"/>
              <a:buChar char="•"/>
              <a:defRPr sz="2000"/>
            </a:lvl7pPr>
            <a:lvl8pPr marL="3657600" lvl="7" indent="-355600" algn="l">
              <a:lnSpc>
                <a:spcPct val="100000"/>
              </a:lnSpc>
              <a:spcBef>
                <a:spcPts val="400"/>
              </a:spcBef>
              <a:spcAft>
                <a:spcPts val="0"/>
              </a:spcAft>
              <a:buClr>
                <a:schemeClr val="dk1"/>
              </a:buClr>
              <a:buSzPts val="2000"/>
              <a:buChar char="•"/>
              <a:defRPr sz="2000"/>
            </a:lvl8pPr>
            <a:lvl9pPr marL="4114800" lvl="8" indent="-355600" algn="l">
              <a:lnSpc>
                <a:spcPct val="100000"/>
              </a:lnSpc>
              <a:spcBef>
                <a:spcPts val="400"/>
              </a:spcBef>
              <a:spcAft>
                <a:spcPts val="0"/>
              </a:spcAft>
              <a:buClr>
                <a:schemeClr val="dk1"/>
              </a:buClr>
              <a:buSzPts val="2000"/>
              <a:buChar char="•"/>
              <a:defRPr sz="2000"/>
            </a:lvl9pPr>
          </a:lstStyle>
          <a:p>
            <a:endParaRPr/>
          </a:p>
        </p:txBody>
      </p:sp>
      <p:sp>
        <p:nvSpPr>
          <p:cNvPr id="102" name="Google Shape;102;p21"/>
          <p:cNvSpPr txBox="1">
            <a:spLocks noGrp="1"/>
          </p:cNvSpPr>
          <p:nvPr>
            <p:ph type="body" idx="2"/>
          </p:nvPr>
        </p:nvSpPr>
        <p:spPr>
          <a:xfrm>
            <a:off x="457200" y="1076325"/>
            <a:ext cx="3008400" cy="3518400"/>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280"/>
              </a:spcBef>
              <a:spcAft>
                <a:spcPts val="0"/>
              </a:spcAft>
              <a:buClr>
                <a:schemeClr val="dk1"/>
              </a:buClr>
              <a:buSzPts val="1400"/>
              <a:buNone/>
              <a:defRPr sz="14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
        <p:nvSpPr>
          <p:cNvPr id="103" name="Google Shape;103;p21"/>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4" name="Google Shape;104;p21"/>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5" name="Google Shape;105;p21"/>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06"/>
        <p:cNvGrpSpPr/>
        <p:nvPr/>
      </p:nvGrpSpPr>
      <p:grpSpPr>
        <a:xfrm>
          <a:off x="0" y="0"/>
          <a:ext cx="0" cy="0"/>
          <a:chOff x="0" y="0"/>
          <a:chExt cx="0" cy="0"/>
        </a:xfrm>
      </p:grpSpPr>
      <p:sp>
        <p:nvSpPr>
          <p:cNvPr id="107" name="Google Shape;107;p22"/>
          <p:cNvSpPr txBox="1">
            <a:spLocks noGrp="1"/>
          </p:cNvSpPr>
          <p:nvPr>
            <p:ph type="title"/>
          </p:nvPr>
        </p:nvSpPr>
        <p:spPr>
          <a:xfrm>
            <a:off x="1792288" y="3600450"/>
            <a:ext cx="5486400" cy="425100"/>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1"/>
              </a:buClr>
              <a:buSzPts val="2000"/>
              <a:buFont typeface="Calibri"/>
              <a:buNone/>
              <a:defRPr sz="20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8" name="Google Shape;108;p22"/>
          <p:cNvSpPr>
            <a:spLocks noGrp="1"/>
          </p:cNvSpPr>
          <p:nvPr>
            <p:ph type="pic" idx="2"/>
          </p:nvPr>
        </p:nvSpPr>
        <p:spPr>
          <a:xfrm>
            <a:off x="1792288" y="459581"/>
            <a:ext cx="5486400" cy="3086100"/>
          </a:xfrm>
          <a:prstGeom prst="rect">
            <a:avLst/>
          </a:prstGeom>
          <a:noFill/>
          <a:ln>
            <a:noFill/>
          </a:ln>
        </p:spPr>
      </p:sp>
      <p:sp>
        <p:nvSpPr>
          <p:cNvPr id="109" name="Google Shape;109;p22"/>
          <p:cNvSpPr txBox="1">
            <a:spLocks noGrp="1"/>
          </p:cNvSpPr>
          <p:nvPr>
            <p:ph type="body" idx="1"/>
          </p:nvPr>
        </p:nvSpPr>
        <p:spPr>
          <a:xfrm>
            <a:off x="1792288" y="4025504"/>
            <a:ext cx="5486400" cy="603600"/>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280"/>
              </a:spcBef>
              <a:spcAft>
                <a:spcPts val="0"/>
              </a:spcAft>
              <a:buClr>
                <a:schemeClr val="dk1"/>
              </a:buClr>
              <a:buSzPts val="1400"/>
              <a:buNone/>
              <a:defRPr sz="14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
        <p:nvSpPr>
          <p:cNvPr id="110" name="Google Shape;110;p22"/>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1" name="Google Shape;111;p22"/>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2" name="Google Shape;112;p22"/>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13"/>
        <p:cNvGrpSpPr/>
        <p:nvPr/>
      </p:nvGrpSpPr>
      <p:grpSpPr>
        <a:xfrm>
          <a:off x="0" y="0"/>
          <a:ext cx="0" cy="0"/>
          <a:chOff x="0" y="0"/>
          <a:chExt cx="0" cy="0"/>
        </a:xfrm>
      </p:grpSpPr>
      <p:sp>
        <p:nvSpPr>
          <p:cNvPr id="114" name="Google Shape;114;p23"/>
          <p:cNvSpPr txBox="1">
            <a:spLocks noGrp="1"/>
          </p:cNvSpPr>
          <p:nvPr>
            <p:ph type="title"/>
          </p:nvPr>
        </p:nvSpPr>
        <p:spPr>
          <a:xfrm>
            <a:off x="457200" y="205978"/>
            <a:ext cx="8229600" cy="8574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5" name="Google Shape;115;p23"/>
          <p:cNvSpPr txBox="1">
            <a:spLocks noGrp="1"/>
          </p:cNvSpPr>
          <p:nvPr>
            <p:ph type="body" idx="1"/>
          </p:nvPr>
        </p:nvSpPr>
        <p:spPr>
          <a:xfrm rot="5400000">
            <a:off x="2874751" y="-1217400"/>
            <a:ext cx="3394500" cy="82296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16" name="Google Shape;116;p23"/>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7" name="Google Shape;117;p23"/>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8" name="Google Shape;118;p23"/>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19"/>
        <p:cNvGrpSpPr/>
        <p:nvPr/>
      </p:nvGrpSpPr>
      <p:grpSpPr>
        <a:xfrm>
          <a:off x="0" y="0"/>
          <a:ext cx="0" cy="0"/>
          <a:chOff x="0" y="0"/>
          <a:chExt cx="0" cy="0"/>
        </a:xfrm>
      </p:grpSpPr>
      <p:sp>
        <p:nvSpPr>
          <p:cNvPr id="120" name="Google Shape;120;p24"/>
          <p:cNvSpPr txBox="1">
            <a:spLocks noGrp="1"/>
          </p:cNvSpPr>
          <p:nvPr>
            <p:ph type="title"/>
          </p:nvPr>
        </p:nvSpPr>
        <p:spPr>
          <a:xfrm rot="5400000">
            <a:off x="5463751" y="1371629"/>
            <a:ext cx="4388700" cy="20574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1" name="Google Shape;121;p24"/>
          <p:cNvSpPr txBox="1">
            <a:spLocks noGrp="1"/>
          </p:cNvSpPr>
          <p:nvPr>
            <p:ph type="body" idx="1"/>
          </p:nvPr>
        </p:nvSpPr>
        <p:spPr>
          <a:xfrm rot="5400000">
            <a:off x="1272750" y="-609572"/>
            <a:ext cx="4388700" cy="60198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22" name="Google Shape;122;p24"/>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3" name="Google Shape;123;p24"/>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4" name="Google Shape;124;p24"/>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slide - Alt 2">
  <p:cSld name="BLANK_2">
    <p:bg>
      <p:bgPr>
        <a:solidFill>
          <a:schemeClr val="lt1"/>
        </a:solidFill>
        <a:effectLst/>
      </p:bgPr>
    </p:bg>
    <p:spTree>
      <p:nvGrpSpPr>
        <p:cNvPr id="1" name="Shape 129"/>
        <p:cNvGrpSpPr/>
        <p:nvPr/>
      </p:nvGrpSpPr>
      <p:grpSpPr>
        <a:xfrm>
          <a:off x="0" y="0"/>
          <a:ext cx="0" cy="0"/>
          <a:chOff x="0" y="0"/>
          <a:chExt cx="0" cy="0"/>
        </a:xfrm>
      </p:grpSpPr>
      <p:sp>
        <p:nvSpPr>
          <p:cNvPr id="130" name="Google Shape;130;p26"/>
          <p:cNvSpPr txBox="1">
            <a:spLocks noGrp="1"/>
          </p:cNvSpPr>
          <p:nvPr>
            <p:ph type="subTitle" idx="1"/>
          </p:nvPr>
        </p:nvSpPr>
        <p:spPr>
          <a:xfrm>
            <a:off x="130200" y="4291350"/>
            <a:ext cx="4922100" cy="739200"/>
          </a:xfrm>
          <a:prstGeom prst="rect">
            <a:avLst/>
          </a:prstGeom>
        </p:spPr>
        <p:txBody>
          <a:bodyPr spcFirstLastPara="1" wrap="square" lIns="91425" tIns="91425" rIns="91425" bIns="91425" anchor="b" anchorCtr="0">
            <a:noAutofit/>
          </a:bodyPr>
          <a:lstStyle>
            <a:lvl1pPr lvl="0">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1pPr>
            <a:lvl2pPr lvl="1">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2pPr>
            <a:lvl3pPr lvl="2">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3pPr>
            <a:lvl4pPr lvl="3">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4pPr>
            <a:lvl5pPr lvl="4">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5pPr>
            <a:lvl6pPr lvl="5">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6pPr>
            <a:lvl7pPr lvl="6">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7pPr>
            <a:lvl8pPr lvl="7">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8pPr>
            <a:lvl9pPr lvl="8">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9pPr>
          </a:lstStyle>
          <a:p>
            <a:endParaRPr/>
          </a:p>
        </p:txBody>
      </p:sp>
      <p:sp>
        <p:nvSpPr>
          <p:cNvPr id="131" name="Google Shape;131;p26"/>
          <p:cNvSpPr/>
          <p:nvPr/>
        </p:nvSpPr>
        <p:spPr>
          <a:xfrm rot="-900003">
            <a:off x="2618331" y="-723216"/>
            <a:ext cx="4001240" cy="1687704"/>
          </a:xfrm>
          <a:prstGeom prst="chord">
            <a:avLst>
              <a:gd name="adj1" fmla="val 694140"/>
              <a:gd name="adj2" fmla="val 11948531"/>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132" name="Google Shape;132;p26"/>
          <p:cNvSpPr txBox="1">
            <a:spLocks noGrp="1"/>
          </p:cNvSpPr>
          <p:nvPr>
            <p:ph type="subTitle" idx="2"/>
          </p:nvPr>
        </p:nvSpPr>
        <p:spPr>
          <a:xfrm>
            <a:off x="138475" y="228600"/>
            <a:ext cx="2164500" cy="338700"/>
          </a:xfrm>
          <a:prstGeom prst="rect">
            <a:avLst/>
          </a:prstGeom>
        </p:spPr>
        <p:txBody>
          <a:bodyPr spcFirstLastPara="1" wrap="square" lIns="91425" tIns="91425" rIns="91425" bIns="91425" anchor="t" anchorCtr="0">
            <a:noAutofit/>
          </a:bodyPr>
          <a:lstStyle>
            <a:lvl1pPr lvl="0">
              <a:spcBef>
                <a:spcPts val="0"/>
              </a:spcBef>
              <a:spcAft>
                <a:spcPts val="0"/>
              </a:spcAft>
              <a:buNone/>
              <a:defRPr sz="1000">
                <a:solidFill>
                  <a:schemeClr val="dk2"/>
                </a:solidFill>
                <a:latin typeface="Sora Light"/>
                <a:ea typeface="Sora Light"/>
                <a:cs typeface="Sora Light"/>
                <a:sym typeface="Sora Light"/>
              </a:defRPr>
            </a:lvl1pPr>
            <a:lvl2pPr lvl="1">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2pPr>
            <a:lvl3pPr lvl="2">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3pPr>
            <a:lvl4pPr lvl="3">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4pPr>
            <a:lvl5pPr lvl="4">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5pPr>
            <a:lvl6pPr lvl="5">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6pPr>
            <a:lvl7pPr lvl="6">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7pPr>
            <a:lvl8pPr lvl="7">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8pPr>
            <a:lvl9pPr lvl="8">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9pPr>
          </a:lstStyle>
          <a:p>
            <a:endParaRPr/>
          </a:p>
        </p:txBody>
      </p:sp>
      <p:sp>
        <p:nvSpPr>
          <p:cNvPr id="133" name="Google Shape;133;p26"/>
          <p:cNvSpPr/>
          <p:nvPr/>
        </p:nvSpPr>
        <p:spPr>
          <a:xfrm>
            <a:off x="228600" y="4445350"/>
            <a:ext cx="4823700" cy="210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grpSp>
        <p:nvGrpSpPr>
          <p:cNvPr id="134" name="Google Shape;134;p26"/>
          <p:cNvGrpSpPr/>
          <p:nvPr/>
        </p:nvGrpSpPr>
        <p:grpSpPr>
          <a:xfrm rot="10800000" flipH="1">
            <a:off x="4395238" y="-11"/>
            <a:ext cx="4748757" cy="2797859"/>
            <a:chOff x="3200875" y="1642950"/>
            <a:chExt cx="5970275" cy="3517550"/>
          </a:xfrm>
        </p:grpSpPr>
        <p:sp>
          <p:nvSpPr>
            <p:cNvPr id="135" name="Google Shape;135;p26"/>
            <p:cNvSpPr/>
            <p:nvPr/>
          </p:nvSpPr>
          <p:spPr>
            <a:xfrm>
              <a:off x="4208325" y="1644500"/>
              <a:ext cx="4962825" cy="3516000"/>
            </a:xfrm>
            <a:custGeom>
              <a:avLst/>
              <a:gdLst/>
              <a:ahLst/>
              <a:cxnLst/>
              <a:rect l="l" t="t" r="r" b="b"/>
              <a:pathLst>
                <a:path w="198513" h="140640" extrusionOk="0">
                  <a:moveTo>
                    <a:pt x="31387" y="0"/>
                  </a:moveTo>
                  <a:lnTo>
                    <a:pt x="0" y="140640"/>
                  </a:lnTo>
                  <a:lnTo>
                    <a:pt x="198513" y="140640"/>
                  </a:lnTo>
                  <a:lnTo>
                    <a:pt x="198513" y="63700"/>
                  </a:lnTo>
                  <a:close/>
                </a:path>
              </a:pathLst>
            </a:custGeom>
            <a:gradFill>
              <a:gsLst>
                <a:gs pos="0">
                  <a:schemeClr val="accent2"/>
                </a:gs>
                <a:gs pos="21000">
                  <a:schemeClr val="lt2"/>
                </a:gs>
                <a:gs pos="51000">
                  <a:schemeClr val="accent1"/>
                </a:gs>
                <a:gs pos="79000">
                  <a:schemeClr val="accent1"/>
                </a:gs>
                <a:gs pos="91000">
                  <a:schemeClr val="accent3"/>
                </a:gs>
                <a:gs pos="100000">
                  <a:schemeClr val="accent4"/>
                </a:gs>
              </a:gsLst>
              <a:lin ang="5400012" scaled="0"/>
            </a:gradFill>
            <a:ln>
              <a:noFill/>
            </a:ln>
          </p:spPr>
          <p:txBody>
            <a:bodyPr/>
            <a:lstStyle/>
            <a:p>
              <a:endParaRPr lang="en-US"/>
            </a:p>
          </p:txBody>
        </p:sp>
        <p:sp>
          <p:nvSpPr>
            <p:cNvPr id="136" name="Google Shape;136;p26"/>
            <p:cNvSpPr/>
            <p:nvPr/>
          </p:nvSpPr>
          <p:spPr>
            <a:xfrm>
              <a:off x="3200875" y="1642950"/>
              <a:ext cx="1795975" cy="3517550"/>
            </a:xfrm>
            <a:custGeom>
              <a:avLst/>
              <a:gdLst/>
              <a:ahLst/>
              <a:cxnLst/>
              <a:rect l="l" t="t" r="r" b="b"/>
              <a:pathLst>
                <a:path w="71839" h="140702" extrusionOk="0">
                  <a:moveTo>
                    <a:pt x="71839" y="0"/>
                  </a:moveTo>
                  <a:lnTo>
                    <a:pt x="40808" y="140702"/>
                  </a:lnTo>
                  <a:lnTo>
                    <a:pt x="0" y="140702"/>
                  </a:lnTo>
                  <a:close/>
                </a:path>
              </a:pathLst>
            </a:custGeom>
            <a:solidFill>
              <a:schemeClr val="accent5"/>
            </a:solidFill>
            <a:ln>
              <a:noFill/>
            </a:ln>
          </p:spPr>
          <p:txBody>
            <a:bodyPr/>
            <a:lstStyle/>
            <a:p>
              <a:endParaRPr lang="en-US"/>
            </a:p>
          </p:txBody>
        </p:sp>
      </p:grpSp>
      <p:grpSp>
        <p:nvGrpSpPr>
          <p:cNvPr id="137" name="Google Shape;137;p26"/>
          <p:cNvGrpSpPr/>
          <p:nvPr/>
        </p:nvGrpSpPr>
        <p:grpSpPr>
          <a:xfrm flipH="1">
            <a:off x="6309311" y="2793726"/>
            <a:ext cx="2834695" cy="1890116"/>
            <a:chOff x="312900" y="2793625"/>
            <a:chExt cx="2221200" cy="1481050"/>
          </a:xfrm>
        </p:grpSpPr>
        <p:grpSp>
          <p:nvGrpSpPr>
            <p:cNvPr id="138" name="Google Shape;138;p26"/>
            <p:cNvGrpSpPr/>
            <p:nvPr/>
          </p:nvGrpSpPr>
          <p:grpSpPr>
            <a:xfrm>
              <a:off x="312900" y="2793625"/>
              <a:ext cx="1851000" cy="1481050"/>
              <a:chOff x="461225" y="3249175"/>
              <a:chExt cx="1851000" cy="1481050"/>
            </a:xfrm>
          </p:grpSpPr>
          <p:grpSp>
            <p:nvGrpSpPr>
              <p:cNvPr id="139" name="Google Shape;139;p26"/>
              <p:cNvGrpSpPr/>
              <p:nvPr/>
            </p:nvGrpSpPr>
            <p:grpSpPr>
              <a:xfrm>
                <a:off x="461225" y="3249175"/>
                <a:ext cx="1851000" cy="370200"/>
                <a:chOff x="461225" y="3249175"/>
                <a:chExt cx="1851000" cy="370200"/>
              </a:xfrm>
            </p:grpSpPr>
            <p:sp>
              <p:nvSpPr>
                <p:cNvPr id="140" name="Google Shape;140;p26"/>
                <p:cNvSpPr/>
                <p:nvPr/>
              </p:nvSpPr>
              <p:spPr>
                <a:xfrm>
                  <a:off x="461225" y="3249175"/>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141" name="Google Shape;141;p26"/>
                <p:cNvSpPr/>
                <p:nvPr/>
              </p:nvSpPr>
              <p:spPr>
                <a:xfrm>
                  <a:off x="831425" y="3249175"/>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142" name="Google Shape;142;p26"/>
                <p:cNvSpPr/>
                <p:nvPr/>
              </p:nvSpPr>
              <p:spPr>
                <a:xfrm>
                  <a:off x="1942025" y="3249175"/>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grpSp>
          <p:grpSp>
            <p:nvGrpSpPr>
              <p:cNvPr id="143" name="Google Shape;143;p26"/>
              <p:cNvGrpSpPr/>
              <p:nvPr/>
            </p:nvGrpSpPr>
            <p:grpSpPr>
              <a:xfrm>
                <a:off x="461225" y="3619500"/>
                <a:ext cx="1480800" cy="370200"/>
                <a:chOff x="461225" y="3249175"/>
                <a:chExt cx="1480800" cy="370200"/>
              </a:xfrm>
            </p:grpSpPr>
            <p:sp>
              <p:nvSpPr>
                <p:cNvPr id="144" name="Google Shape;144;p26"/>
                <p:cNvSpPr/>
                <p:nvPr/>
              </p:nvSpPr>
              <p:spPr>
                <a:xfrm>
                  <a:off x="461225" y="3249175"/>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145" name="Google Shape;145;p26"/>
                <p:cNvSpPr/>
                <p:nvPr/>
              </p:nvSpPr>
              <p:spPr>
                <a:xfrm>
                  <a:off x="831425" y="3249175"/>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146" name="Google Shape;146;p26"/>
                <p:cNvSpPr/>
                <p:nvPr/>
              </p:nvSpPr>
              <p:spPr>
                <a:xfrm>
                  <a:off x="1201625" y="3249175"/>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147" name="Google Shape;147;p26"/>
                <p:cNvSpPr/>
                <p:nvPr/>
              </p:nvSpPr>
              <p:spPr>
                <a:xfrm>
                  <a:off x="1571825" y="3249175"/>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grpSp>
          <p:grpSp>
            <p:nvGrpSpPr>
              <p:cNvPr id="148" name="Google Shape;148;p26"/>
              <p:cNvGrpSpPr/>
              <p:nvPr/>
            </p:nvGrpSpPr>
            <p:grpSpPr>
              <a:xfrm>
                <a:off x="461225" y="3989700"/>
                <a:ext cx="1851000" cy="370200"/>
                <a:chOff x="461225" y="3249175"/>
                <a:chExt cx="1851000" cy="370200"/>
              </a:xfrm>
            </p:grpSpPr>
            <p:sp>
              <p:nvSpPr>
                <p:cNvPr id="149" name="Google Shape;149;p26"/>
                <p:cNvSpPr/>
                <p:nvPr/>
              </p:nvSpPr>
              <p:spPr>
                <a:xfrm>
                  <a:off x="461225" y="3249175"/>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150" name="Google Shape;150;p26"/>
                <p:cNvSpPr/>
                <p:nvPr/>
              </p:nvSpPr>
              <p:spPr>
                <a:xfrm>
                  <a:off x="1201625" y="3249175"/>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151" name="Google Shape;151;p26"/>
                <p:cNvSpPr/>
                <p:nvPr/>
              </p:nvSpPr>
              <p:spPr>
                <a:xfrm>
                  <a:off x="1571825" y="3249175"/>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152" name="Google Shape;152;p26"/>
                <p:cNvSpPr/>
                <p:nvPr/>
              </p:nvSpPr>
              <p:spPr>
                <a:xfrm>
                  <a:off x="1942025" y="3249175"/>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grpSp>
          <p:grpSp>
            <p:nvGrpSpPr>
              <p:cNvPr id="153" name="Google Shape;153;p26"/>
              <p:cNvGrpSpPr/>
              <p:nvPr/>
            </p:nvGrpSpPr>
            <p:grpSpPr>
              <a:xfrm>
                <a:off x="461225" y="4360025"/>
                <a:ext cx="1480800" cy="370200"/>
                <a:chOff x="461225" y="3249175"/>
                <a:chExt cx="1480800" cy="370200"/>
              </a:xfrm>
            </p:grpSpPr>
            <p:sp>
              <p:nvSpPr>
                <p:cNvPr id="154" name="Google Shape;154;p26"/>
                <p:cNvSpPr/>
                <p:nvPr/>
              </p:nvSpPr>
              <p:spPr>
                <a:xfrm>
                  <a:off x="461225" y="3249175"/>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155" name="Google Shape;155;p26"/>
                <p:cNvSpPr/>
                <p:nvPr/>
              </p:nvSpPr>
              <p:spPr>
                <a:xfrm>
                  <a:off x="1571825" y="3249175"/>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grpSp>
        </p:grpSp>
        <p:sp>
          <p:nvSpPr>
            <p:cNvPr id="156" name="Google Shape;156;p26"/>
            <p:cNvSpPr/>
            <p:nvPr/>
          </p:nvSpPr>
          <p:spPr>
            <a:xfrm>
              <a:off x="2163900" y="3903580"/>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grpSp>
      <p:sp>
        <p:nvSpPr>
          <p:cNvPr id="157" name="Google Shape;157;p26"/>
          <p:cNvSpPr txBox="1">
            <a:spLocks noGrp="1"/>
          </p:cNvSpPr>
          <p:nvPr>
            <p:ph type="title"/>
          </p:nvPr>
        </p:nvSpPr>
        <p:spPr>
          <a:xfrm>
            <a:off x="74600" y="2891050"/>
            <a:ext cx="5876700" cy="1440000"/>
          </a:xfrm>
          <a:prstGeom prst="rect">
            <a:avLst/>
          </a:prstGeom>
        </p:spPr>
        <p:txBody>
          <a:bodyPr spcFirstLastPara="1" wrap="square" lIns="91425" tIns="91425" rIns="91425" bIns="91425" anchor="b" anchorCtr="0">
            <a:noAutofit/>
          </a:bodyPr>
          <a:lstStyle>
            <a:lvl1pPr lvl="0">
              <a:lnSpc>
                <a:spcPct val="70000"/>
              </a:lnSpc>
              <a:spcBef>
                <a:spcPts val="0"/>
              </a:spcBef>
              <a:spcAft>
                <a:spcPts val="0"/>
              </a:spcAft>
              <a:buNone/>
              <a:defRPr sz="5500">
                <a:solidFill>
                  <a:schemeClr val="dk1"/>
                </a:solidFill>
              </a:defRPr>
            </a:lvl1pPr>
            <a:lvl2pPr lvl="1">
              <a:spcBef>
                <a:spcPts val="0"/>
              </a:spcBef>
              <a:spcAft>
                <a:spcPts val="0"/>
              </a:spcAft>
              <a:buClr>
                <a:schemeClr val="dk1"/>
              </a:buClr>
              <a:buSzPts val="5500"/>
              <a:buFont typeface="IBM Plex Sans"/>
              <a:buNone/>
              <a:defRPr sz="5500">
                <a:solidFill>
                  <a:schemeClr val="dk1"/>
                </a:solidFill>
              </a:defRPr>
            </a:lvl2pPr>
            <a:lvl3pPr lvl="2">
              <a:spcBef>
                <a:spcPts val="0"/>
              </a:spcBef>
              <a:spcAft>
                <a:spcPts val="0"/>
              </a:spcAft>
              <a:buClr>
                <a:schemeClr val="dk1"/>
              </a:buClr>
              <a:buSzPts val="5500"/>
              <a:buFont typeface="IBM Plex Sans"/>
              <a:buNone/>
              <a:defRPr sz="5500">
                <a:solidFill>
                  <a:schemeClr val="dk1"/>
                </a:solidFill>
              </a:defRPr>
            </a:lvl3pPr>
            <a:lvl4pPr lvl="3">
              <a:spcBef>
                <a:spcPts val="0"/>
              </a:spcBef>
              <a:spcAft>
                <a:spcPts val="0"/>
              </a:spcAft>
              <a:buClr>
                <a:schemeClr val="dk1"/>
              </a:buClr>
              <a:buSzPts val="5500"/>
              <a:buFont typeface="IBM Plex Sans"/>
              <a:buNone/>
              <a:defRPr sz="5500">
                <a:solidFill>
                  <a:schemeClr val="dk1"/>
                </a:solidFill>
              </a:defRPr>
            </a:lvl4pPr>
            <a:lvl5pPr lvl="4">
              <a:spcBef>
                <a:spcPts val="0"/>
              </a:spcBef>
              <a:spcAft>
                <a:spcPts val="0"/>
              </a:spcAft>
              <a:buClr>
                <a:schemeClr val="dk1"/>
              </a:buClr>
              <a:buSzPts val="5500"/>
              <a:buFont typeface="IBM Plex Sans"/>
              <a:buNone/>
              <a:defRPr sz="5500">
                <a:solidFill>
                  <a:schemeClr val="dk1"/>
                </a:solidFill>
              </a:defRPr>
            </a:lvl5pPr>
            <a:lvl6pPr lvl="5">
              <a:spcBef>
                <a:spcPts val="0"/>
              </a:spcBef>
              <a:spcAft>
                <a:spcPts val="0"/>
              </a:spcAft>
              <a:buClr>
                <a:schemeClr val="dk1"/>
              </a:buClr>
              <a:buSzPts val="5500"/>
              <a:buFont typeface="IBM Plex Sans"/>
              <a:buNone/>
              <a:defRPr sz="5500">
                <a:solidFill>
                  <a:schemeClr val="dk1"/>
                </a:solidFill>
              </a:defRPr>
            </a:lvl6pPr>
            <a:lvl7pPr lvl="6">
              <a:spcBef>
                <a:spcPts val="0"/>
              </a:spcBef>
              <a:spcAft>
                <a:spcPts val="0"/>
              </a:spcAft>
              <a:buClr>
                <a:schemeClr val="dk1"/>
              </a:buClr>
              <a:buSzPts val="5500"/>
              <a:buFont typeface="IBM Plex Sans"/>
              <a:buNone/>
              <a:defRPr sz="5500">
                <a:solidFill>
                  <a:schemeClr val="dk1"/>
                </a:solidFill>
              </a:defRPr>
            </a:lvl7pPr>
            <a:lvl8pPr lvl="7">
              <a:spcBef>
                <a:spcPts val="0"/>
              </a:spcBef>
              <a:spcAft>
                <a:spcPts val="0"/>
              </a:spcAft>
              <a:buClr>
                <a:schemeClr val="dk1"/>
              </a:buClr>
              <a:buSzPts val="5500"/>
              <a:buFont typeface="IBM Plex Sans"/>
              <a:buNone/>
              <a:defRPr sz="5500">
                <a:solidFill>
                  <a:schemeClr val="dk1"/>
                </a:solidFill>
              </a:defRPr>
            </a:lvl8pPr>
            <a:lvl9pPr lvl="8">
              <a:spcBef>
                <a:spcPts val="0"/>
              </a:spcBef>
              <a:spcAft>
                <a:spcPts val="0"/>
              </a:spcAft>
              <a:buClr>
                <a:schemeClr val="dk1"/>
              </a:buClr>
              <a:buSzPts val="5500"/>
              <a:buFont typeface="IBM Plex Sans"/>
              <a:buNone/>
              <a:defRPr sz="5500">
                <a:solidFill>
                  <a:schemeClr val="dk1"/>
                </a:solidFill>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body - Alt 1">
  <p:cSld name="BLANK_1_1_3">
    <p:spTree>
      <p:nvGrpSpPr>
        <p:cNvPr id="1" name="Shape 158"/>
        <p:cNvGrpSpPr/>
        <p:nvPr/>
      </p:nvGrpSpPr>
      <p:grpSpPr>
        <a:xfrm>
          <a:off x="0" y="0"/>
          <a:ext cx="0" cy="0"/>
          <a:chOff x="0" y="0"/>
          <a:chExt cx="0" cy="0"/>
        </a:xfrm>
      </p:grpSpPr>
      <p:grpSp>
        <p:nvGrpSpPr>
          <p:cNvPr id="159" name="Google Shape;159;p27"/>
          <p:cNvGrpSpPr/>
          <p:nvPr/>
        </p:nvGrpSpPr>
        <p:grpSpPr>
          <a:xfrm flipH="1">
            <a:off x="6169505" y="2816179"/>
            <a:ext cx="2979740" cy="1986829"/>
            <a:chOff x="312900" y="2793625"/>
            <a:chExt cx="2221200" cy="1481050"/>
          </a:xfrm>
        </p:grpSpPr>
        <p:grpSp>
          <p:nvGrpSpPr>
            <p:cNvPr id="160" name="Google Shape;160;p27"/>
            <p:cNvGrpSpPr/>
            <p:nvPr/>
          </p:nvGrpSpPr>
          <p:grpSpPr>
            <a:xfrm>
              <a:off x="312900" y="2793625"/>
              <a:ext cx="1851000" cy="1481050"/>
              <a:chOff x="461225" y="3249175"/>
              <a:chExt cx="1851000" cy="1481050"/>
            </a:xfrm>
          </p:grpSpPr>
          <p:grpSp>
            <p:nvGrpSpPr>
              <p:cNvPr id="161" name="Google Shape;161;p27"/>
              <p:cNvGrpSpPr/>
              <p:nvPr/>
            </p:nvGrpSpPr>
            <p:grpSpPr>
              <a:xfrm>
                <a:off x="461225" y="3249175"/>
                <a:ext cx="1851000" cy="370200"/>
                <a:chOff x="461225" y="3249175"/>
                <a:chExt cx="1851000" cy="370200"/>
              </a:xfrm>
            </p:grpSpPr>
            <p:sp>
              <p:nvSpPr>
                <p:cNvPr id="162" name="Google Shape;162;p27"/>
                <p:cNvSpPr/>
                <p:nvPr/>
              </p:nvSpPr>
              <p:spPr>
                <a:xfrm>
                  <a:off x="4612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163" name="Google Shape;163;p27"/>
                <p:cNvSpPr/>
                <p:nvPr/>
              </p:nvSpPr>
              <p:spPr>
                <a:xfrm>
                  <a:off x="8314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164" name="Google Shape;164;p27"/>
                <p:cNvSpPr/>
                <p:nvPr/>
              </p:nvSpPr>
              <p:spPr>
                <a:xfrm>
                  <a:off x="12016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165" name="Google Shape;165;p27"/>
                <p:cNvSpPr/>
                <p:nvPr/>
              </p:nvSpPr>
              <p:spPr>
                <a:xfrm>
                  <a:off x="15718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166" name="Google Shape;166;p27"/>
                <p:cNvSpPr/>
                <p:nvPr/>
              </p:nvSpPr>
              <p:spPr>
                <a:xfrm>
                  <a:off x="19420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grpSp>
          <p:grpSp>
            <p:nvGrpSpPr>
              <p:cNvPr id="167" name="Google Shape;167;p27"/>
              <p:cNvGrpSpPr/>
              <p:nvPr/>
            </p:nvGrpSpPr>
            <p:grpSpPr>
              <a:xfrm>
                <a:off x="461225" y="3619500"/>
                <a:ext cx="1851000" cy="370200"/>
                <a:chOff x="461225" y="3249175"/>
                <a:chExt cx="1851000" cy="370200"/>
              </a:xfrm>
            </p:grpSpPr>
            <p:sp>
              <p:nvSpPr>
                <p:cNvPr id="168" name="Google Shape;168;p27"/>
                <p:cNvSpPr/>
                <p:nvPr/>
              </p:nvSpPr>
              <p:spPr>
                <a:xfrm>
                  <a:off x="4612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169" name="Google Shape;169;p27"/>
                <p:cNvSpPr/>
                <p:nvPr/>
              </p:nvSpPr>
              <p:spPr>
                <a:xfrm>
                  <a:off x="8314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170" name="Google Shape;170;p27"/>
                <p:cNvSpPr/>
                <p:nvPr/>
              </p:nvSpPr>
              <p:spPr>
                <a:xfrm>
                  <a:off x="12016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171" name="Google Shape;171;p27"/>
                <p:cNvSpPr/>
                <p:nvPr/>
              </p:nvSpPr>
              <p:spPr>
                <a:xfrm>
                  <a:off x="15718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172" name="Google Shape;172;p27"/>
                <p:cNvSpPr/>
                <p:nvPr/>
              </p:nvSpPr>
              <p:spPr>
                <a:xfrm>
                  <a:off x="19420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grpSp>
          <p:grpSp>
            <p:nvGrpSpPr>
              <p:cNvPr id="173" name="Google Shape;173;p27"/>
              <p:cNvGrpSpPr/>
              <p:nvPr/>
            </p:nvGrpSpPr>
            <p:grpSpPr>
              <a:xfrm>
                <a:off x="461225" y="3989700"/>
                <a:ext cx="1851000" cy="370200"/>
                <a:chOff x="461225" y="3249175"/>
                <a:chExt cx="1851000" cy="370200"/>
              </a:xfrm>
            </p:grpSpPr>
            <p:sp>
              <p:nvSpPr>
                <p:cNvPr id="174" name="Google Shape;174;p27"/>
                <p:cNvSpPr/>
                <p:nvPr/>
              </p:nvSpPr>
              <p:spPr>
                <a:xfrm>
                  <a:off x="4612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175" name="Google Shape;175;p27"/>
                <p:cNvSpPr/>
                <p:nvPr/>
              </p:nvSpPr>
              <p:spPr>
                <a:xfrm>
                  <a:off x="8314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176" name="Google Shape;176;p27"/>
                <p:cNvSpPr/>
                <p:nvPr/>
              </p:nvSpPr>
              <p:spPr>
                <a:xfrm>
                  <a:off x="12016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177" name="Google Shape;177;p27"/>
                <p:cNvSpPr/>
                <p:nvPr/>
              </p:nvSpPr>
              <p:spPr>
                <a:xfrm>
                  <a:off x="15718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178" name="Google Shape;178;p27"/>
                <p:cNvSpPr/>
                <p:nvPr/>
              </p:nvSpPr>
              <p:spPr>
                <a:xfrm>
                  <a:off x="19420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grpSp>
          <p:grpSp>
            <p:nvGrpSpPr>
              <p:cNvPr id="179" name="Google Shape;179;p27"/>
              <p:cNvGrpSpPr/>
              <p:nvPr/>
            </p:nvGrpSpPr>
            <p:grpSpPr>
              <a:xfrm>
                <a:off x="461225" y="4360025"/>
                <a:ext cx="1851000" cy="370200"/>
                <a:chOff x="461225" y="3249175"/>
                <a:chExt cx="1851000" cy="370200"/>
              </a:xfrm>
            </p:grpSpPr>
            <p:sp>
              <p:nvSpPr>
                <p:cNvPr id="180" name="Google Shape;180;p27"/>
                <p:cNvSpPr/>
                <p:nvPr/>
              </p:nvSpPr>
              <p:spPr>
                <a:xfrm>
                  <a:off x="4612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181" name="Google Shape;181;p27"/>
                <p:cNvSpPr/>
                <p:nvPr/>
              </p:nvSpPr>
              <p:spPr>
                <a:xfrm>
                  <a:off x="8314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182" name="Google Shape;182;p27"/>
                <p:cNvSpPr/>
                <p:nvPr/>
              </p:nvSpPr>
              <p:spPr>
                <a:xfrm>
                  <a:off x="12016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183" name="Google Shape;183;p27"/>
                <p:cNvSpPr/>
                <p:nvPr/>
              </p:nvSpPr>
              <p:spPr>
                <a:xfrm>
                  <a:off x="15718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184" name="Google Shape;184;p27"/>
                <p:cNvSpPr/>
                <p:nvPr/>
              </p:nvSpPr>
              <p:spPr>
                <a:xfrm>
                  <a:off x="19420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grpSp>
        </p:grpSp>
        <p:sp>
          <p:nvSpPr>
            <p:cNvPr id="185" name="Google Shape;185;p27"/>
            <p:cNvSpPr/>
            <p:nvPr/>
          </p:nvSpPr>
          <p:spPr>
            <a:xfrm>
              <a:off x="2163900" y="279362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grpSp>
      <p:sp>
        <p:nvSpPr>
          <p:cNvPr id="186" name="Google Shape;186;p27"/>
          <p:cNvSpPr/>
          <p:nvPr/>
        </p:nvSpPr>
        <p:spPr>
          <a:xfrm flipH="1">
            <a:off x="12" y="3308203"/>
            <a:ext cx="9143963" cy="1835315"/>
          </a:xfrm>
          <a:custGeom>
            <a:avLst/>
            <a:gdLst/>
            <a:ahLst/>
            <a:cxnLst/>
            <a:rect l="l" t="t" r="r" b="b"/>
            <a:pathLst>
              <a:path w="61561" h="29205" extrusionOk="0">
                <a:moveTo>
                  <a:pt x="61560" y="1"/>
                </a:moveTo>
                <a:lnTo>
                  <a:pt x="60172" y="120"/>
                </a:lnTo>
                <a:lnTo>
                  <a:pt x="58745" y="258"/>
                </a:lnTo>
                <a:lnTo>
                  <a:pt x="57318" y="417"/>
                </a:lnTo>
                <a:lnTo>
                  <a:pt x="55870" y="595"/>
                </a:lnTo>
                <a:lnTo>
                  <a:pt x="54403" y="814"/>
                </a:lnTo>
                <a:lnTo>
                  <a:pt x="52936" y="1051"/>
                </a:lnTo>
                <a:lnTo>
                  <a:pt x="51429" y="1309"/>
                </a:lnTo>
                <a:lnTo>
                  <a:pt x="49942" y="1587"/>
                </a:lnTo>
                <a:lnTo>
                  <a:pt x="48436" y="1884"/>
                </a:lnTo>
                <a:lnTo>
                  <a:pt x="46909" y="2221"/>
                </a:lnTo>
                <a:lnTo>
                  <a:pt x="45382" y="2578"/>
                </a:lnTo>
                <a:lnTo>
                  <a:pt x="43836" y="2955"/>
                </a:lnTo>
                <a:lnTo>
                  <a:pt x="42309" y="3351"/>
                </a:lnTo>
                <a:lnTo>
                  <a:pt x="40763" y="3787"/>
                </a:lnTo>
                <a:lnTo>
                  <a:pt x="39217" y="4224"/>
                </a:lnTo>
                <a:lnTo>
                  <a:pt x="37670" y="4699"/>
                </a:lnTo>
                <a:lnTo>
                  <a:pt x="35866" y="5274"/>
                </a:lnTo>
                <a:lnTo>
                  <a:pt x="34082" y="5869"/>
                </a:lnTo>
                <a:lnTo>
                  <a:pt x="32337" y="6484"/>
                </a:lnTo>
                <a:lnTo>
                  <a:pt x="30592" y="7118"/>
                </a:lnTo>
                <a:lnTo>
                  <a:pt x="28887" y="7792"/>
                </a:lnTo>
                <a:lnTo>
                  <a:pt x="27222" y="8466"/>
                </a:lnTo>
                <a:lnTo>
                  <a:pt x="25557" y="9160"/>
                </a:lnTo>
                <a:lnTo>
                  <a:pt x="23951" y="9894"/>
                </a:lnTo>
                <a:lnTo>
                  <a:pt x="22365" y="10627"/>
                </a:lnTo>
                <a:lnTo>
                  <a:pt x="20818" y="11381"/>
                </a:lnTo>
                <a:lnTo>
                  <a:pt x="19292" y="12154"/>
                </a:lnTo>
                <a:lnTo>
                  <a:pt x="17824" y="12927"/>
                </a:lnTo>
                <a:lnTo>
                  <a:pt x="16377" y="13740"/>
                </a:lnTo>
                <a:lnTo>
                  <a:pt x="14989" y="14553"/>
                </a:lnTo>
                <a:lnTo>
                  <a:pt x="13621" y="15386"/>
                </a:lnTo>
                <a:lnTo>
                  <a:pt x="12313" y="16218"/>
                </a:lnTo>
                <a:lnTo>
                  <a:pt x="11084" y="17051"/>
                </a:lnTo>
                <a:lnTo>
                  <a:pt x="9914" y="17884"/>
                </a:lnTo>
                <a:lnTo>
                  <a:pt x="8804" y="18716"/>
                </a:lnTo>
                <a:lnTo>
                  <a:pt x="7753" y="19549"/>
                </a:lnTo>
                <a:lnTo>
                  <a:pt x="6762" y="20382"/>
                </a:lnTo>
                <a:lnTo>
                  <a:pt x="5810" y="21214"/>
                </a:lnTo>
                <a:lnTo>
                  <a:pt x="4938" y="22027"/>
                </a:lnTo>
                <a:lnTo>
                  <a:pt x="4125" y="22860"/>
                </a:lnTo>
                <a:lnTo>
                  <a:pt x="3371" y="23693"/>
                </a:lnTo>
                <a:lnTo>
                  <a:pt x="2697" y="24505"/>
                </a:lnTo>
                <a:lnTo>
                  <a:pt x="2380" y="24902"/>
                </a:lnTo>
                <a:lnTo>
                  <a:pt x="2063" y="25298"/>
                </a:lnTo>
                <a:lnTo>
                  <a:pt x="1785" y="25715"/>
                </a:lnTo>
                <a:lnTo>
                  <a:pt x="1528" y="26111"/>
                </a:lnTo>
                <a:lnTo>
                  <a:pt x="1270" y="26508"/>
                </a:lnTo>
                <a:lnTo>
                  <a:pt x="1032" y="26904"/>
                </a:lnTo>
                <a:lnTo>
                  <a:pt x="814" y="27281"/>
                </a:lnTo>
                <a:lnTo>
                  <a:pt x="616" y="27678"/>
                </a:lnTo>
                <a:lnTo>
                  <a:pt x="437" y="28054"/>
                </a:lnTo>
                <a:lnTo>
                  <a:pt x="279" y="28451"/>
                </a:lnTo>
                <a:lnTo>
                  <a:pt x="120" y="28827"/>
                </a:lnTo>
                <a:lnTo>
                  <a:pt x="1" y="29204"/>
                </a:lnTo>
                <a:lnTo>
                  <a:pt x="61560" y="29204"/>
                </a:lnTo>
                <a:lnTo>
                  <a:pt x="6156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latin typeface="Sora"/>
              <a:ea typeface="Sora"/>
              <a:cs typeface="Sora"/>
              <a:sym typeface="Sora"/>
            </a:endParaRPr>
          </a:p>
        </p:txBody>
      </p:sp>
      <p:sp>
        <p:nvSpPr>
          <p:cNvPr id="187" name="Google Shape;187;p27"/>
          <p:cNvSpPr/>
          <p:nvPr/>
        </p:nvSpPr>
        <p:spPr>
          <a:xfrm>
            <a:off x="11" y="2611497"/>
            <a:ext cx="725708" cy="1448283"/>
          </a:xfrm>
          <a:custGeom>
            <a:avLst/>
            <a:gdLst/>
            <a:ahLst/>
            <a:cxnLst/>
            <a:rect l="l" t="t" r="r" b="b"/>
            <a:pathLst>
              <a:path w="25297" h="50476" extrusionOk="0">
                <a:moveTo>
                  <a:pt x="1" y="1"/>
                </a:moveTo>
                <a:lnTo>
                  <a:pt x="1" y="50475"/>
                </a:lnTo>
                <a:lnTo>
                  <a:pt x="2694" y="50358"/>
                </a:lnTo>
                <a:lnTo>
                  <a:pt x="5154" y="50007"/>
                </a:lnTo>
                <a:lnTo>
                  <a:pt x="7613" y="49304"/>
                </a:lnTo>
                <a:lnTo>
                  <a:pt x="9838" y="48484"/>
                </a:lnTo>
                <a:lnTo>
                  <a:pt x="12063" y="47430"/>
                </a:lnTo>
                <a:lnTo>
                  <a:pt x="14171" y="46142"/>
                </a:lnTo>
                <a:lnTo>
                  <a:pt x="16162" y="44737"/>
                </a:lnTo>
                <a:lnTo>
                  <a:pt x="17919" y="43097"/>
                </a:lnTo>
                <a:lnTo>
                  <a:pt x="19558" y="41341"/>
                </a:lnTo>
                <a:lnTo>
                  <a:pt x="20964" y="39350"/>
                </a:lnTo>
                <a:lnTo>
                  <a:pt x="22252" y="37242"/>
                </a:lnTo>
                <a:lnTo>
                  <a:pt x="23306" y="35017"/>
                </a:lnTo>
                <a:lnTo>
                  <a:pt x="24126" y="32792"/>
                </a:lnTo>
                <a:lnTo>
                  <a:pt x="24828" y="30332"/>
                </a:lnTo>
                <a:lnTo>
                  <a:pt x="25180" y="27873"/>
                </a:lnTo>
                <a:lnTo>
                  <a:pt x="25297" y="25296"/>
                </a:lnTo>
                <a:lnTo>
                  <a:pt x="25180" y="22720"/>
                </a:lnTo>
                <a:lnTo>
                  <a:pt x="24828" y="20144"/>
                </a:lnTo>
                <a:lnTo>
                  <a:pt x="24126" y="17801"/>
                </a:lnTo>
                <a:lnTo>
                  <a:pt x="23306" y="15459"/>
                </a:lnTo>
                <a:lnTo>
                  <a:pt x="22252" y="13234"/>
                </a:lnTo>
                <a:lnTo>
                  <a:pt x="20964" y="11126"/>
                </a:lnTo>
                <a:lnTo>
                  <a:pt x="19558" y="9252"/>
                </a:lnTo>
                <a:lnTo>
                  <a:pt x="17919" y="7379"/>
                </a:lnTo>
                <a:lnTo>
                  <a:pt x="16162" y="5739"/>
                </a:lnTo>
                <a:lnTo>
                  <a:pt x="14171" y="4334"/>
                </a:lnTo>
                <a:lnTo>
                  <a:pt x="12063" y="3046"/>
                </a:lnTo>
                <a:lnTo>
                  <a:pt x="9838" y="1992"/>
                </a:lnTo>
                <a:lnTo>
                  <a:pt x="7613" y="1172"/>
                </a:lnTo>
                <a:lnTo>
                  <a:pt x="5154" y="586"/>
                </a:lnTo>
                <a:lnTo>
                  <a:pt x="2694" y="118"/>
                </a:lnTo>
                <a:lnTo>
                  <a:pt x="1" y="1"/>
                </a:lnTo>
                <a:close/>
              </a:path>
            </a:pathLst>
          </a:custGeom>
          <a:gradFill>
            <a:gsLst>
              <a:gs pos="0">
                <a:schemeClr val="accent3"/>
              </a:gs>
              <a:gs pos="56000">
                <a:schemeClr val="accent1"/>
              </a:gs>
              <a:gs pos="100000">
                <a:schemeClr val="accent1"/>
              </a:gs>
            </a:gsLst>
            <a:lin ang="13500032"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188" name="Google Shape;188;p27"/>
          <p:cNvSpPr/>
          <p:nvPr/>
        </p:nvSpPr>
        <p:spPr>
          <a:xfrm flipH="1">
            <a:off x="3311207" y="2592556"/>
            <a:ext cx="1486200" cy="1486200"/>
          </a:xfrm>
          <a:prstGeom prst="ellipse">
            <a:avLst/>
          </a:prstGeom>
          <a:gradFill>
            <a:gsLst>
              <a:gs pos="0">
                <a:schemeClr val="accent3"/>
              </a:gs>
              <a:gs pos="56000">
                <a:schemeClr val="accent1"/>
              </a:gs>
              <a:gs pos="100000">
                <a:schemeClr val="accent1"/>
              </a:gs>
            </a:gsLst>
            <a:lin ang="13500032"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189" name="Google Shape;189;p27"/>
          <p:cNvSpPr/>
          <p:nvPr/>
        </p:nvSpPr>
        <p:spPr>
          <a:xfrm rot="-5400000" flipH="1">
            <a:off x="1299729" y="2592569"/>
            <a:ext cx="1486200" cy="1486200"/>
          </a:xfrm>
          <a:prstGeom prst="ellipse">
            <a:avLst/>
          </a:prstGeom>
          <a:gradFill>
            <a:gsLst>
              <a:gs pos="0">
                <a:schemeClr val="accent3"/>
              </a:gs>
              <a:gs pos="35000">
                <a:schemeClr val="accent3"/>
              </a:gs>
              <a:gs pos="100000">
                <a:schemeClr val="accent1"/>
              </a:gs>
            </a:gsLst>
            <a:lin ang="8099331"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190" name="Google Shape;190;p27"/>
          <p:cNvSpPr txBox="1">
            <a:spLocks noGrp="1"/>
          </p:cNvSpPr>
          <p:nvPr>
            <p:ph type="title"/>
          </p:nvPr>
        </p:nvSpPr>
        <p:spPr>
          <a:xfrm>
            <a:off x="115025" y="502775"/>
            <a:ext cx="4183800" cy="587700"/>
          </a:xfrm>
          <a:prstGeom prst="rect">
            <a:avLst/>
          </a:prstGeom>
        </p:spPr>
        <p:txBody>
          <a:bodyPr spcFirstLastPara="1" wrap="square" lIns="91425" tIns="91425" rIns="91425" bIns="91425" anchor="t" anchorCtr="0">
            <a:spAutoFit/>
          </a:bodyPr>
          <a:lstStyle>
            <a:lvl1pPr lvl="0">
              <a:lnSpc>
                <a:spcPct val="90000"/>
              </a:lnSpc>
              <a:spcBef>
                <a:spcPts val="0"/>
              </a:spcBef>
              <a:spcAft>
                <a:spcPts val="0"/>
              </a:spcAft>
              <a:buNone/>
              <a:defRPr sz="3600"/>
            </a:lvl1pPr>
            <a:lvl2pPr lvl="1">
              <a:lnSpc>
                <a:spcPct val="115000"/>
              </a:lnSpc>
              <a:spcBef>
                <a:spcPts val="0"/>
              </a:spcBef>
              <a:spcAft>
                <a:spcPts val="0"/>
              </a:spcAft>
              <a:buNone/>
              <a:defRPr sz="3600"/>
            </a:lvl2pPr>
            <a:lvl3pPr lvl="2">
              <a:lnSpc>
                <a:spcPct val="115000"/>
              </a:lnSpc>
              <a:spcBef>
                <a:spcPts val="0"/>
              </a:spcBef>
              <a:spcAft>
                <a:spcPts val="0"/>
              </a:spcAft>
              <a:buNone/>
              <a:defRPr sz="3600"/>
            </a:lvl3pPr>
            <a:lvl4pPr lvl="3">
              <a:lnSpc>
                <a:spcPct val="115000"/>
              </a:lnSpc>
              <a:spcBef>
                <a:spcPts val="0"/>
              </a:spcBef>
              <a:spcAft>
                <a:spcPts val="0"/>
              </a:spcAft>
              <a:buNone/>
              <a:defRPr sz="3600"/>
            </a:lvl4pPr>
            <a:lvl5pPr lvl="4">
              <a:lnSpc>
                <a:spcPct val="115000"/>
              </a:lnSpc>
              <a:spcBef>
                <a:spcPts val="0"/>
              </a:spcBef>
              <a:spcAft>
                <a:spcPts val="0"/>
              </a:spcAft>
              <a:buNone/>
              <a:defRPr sz="3600"/>
            </a:lvl5pPr>
            <a:lvl6pPr lvl="5">
              <a:lnSpc>
                <a:spcPct val="115000"/>
              </a:lnSpc>
              <a:spcBef>
                <a:spcPts val="0"/>
              </a:spcBef>
              <a:spcAft>
                <a:spcPts val="0"/>
              </a:spcAft>
              <a:buNone/>
              <a:defRPr sz="3600"/>
            </a:lvl6pPr>
            <a:lvl7pPr lvl="6">
              <a:lnSpc>
                <a:spcPct val="115000"/>
              </a:lnSpc>
              <a:spcBef>
                <a:spcPts val="0"/>
              </a:spcBef>
              <a:spcAft>
                <a:spcPts val="0"/>
              </a:spcAft>
              <a:buNone/>
              <a:defRPr sz="3600"/>
            </a:lvl7pPr>
            <a:lvl8pPr lvl="7">
              <a:lnSpc>
                <a:spcPct val="115000"/>
              </a:lnSpc>
              <a:spcBef>
                <a:spcPts val="0"/>
              </a:spcBef>
              <a:spcAft>
                <a:spcPts val="0"/>
              </a:spcAft>
              <a:buNone/>
              <a:defRPr sz="3600"/>
            </a:lvl8pPr>
            <a:lvl9pPr lvl="8">
              <a:lnSpc>
                <a:spcPct val="115000"/>
              </a:lnSpc>
              <a:spcBef>
                <a:spcPts val="0"/>
              </a:spcBef>
              <a:spcAft>
                <a:spcPts val="0"/>
              </a:spcAft>
              <a:buNone/>
              <a:defRPr sz="3600"/>
            </a:lvl9pPr>
          </a:lstStyle>
          <a:p>
            <a:endParaRPr/>
          </a:p>
        </p:txBody>
      </p:sp>
      <p:sp>
        <p:nvSpPr>
          <p:cNvPr id="191" name="Google Shape;191;p27"/>
          <p:cNvSpPr txBox="1">
            <a:spLocks noGrp="1"/>
          </p:cNvSpPr>
          <p:nvPr>
            <p:ph type="title" idx="2"/>
          </p:nvPr>
        </p:nvSpPr>
        <p:spPr>
          <a:xfrm>
            <a:off x="38100" y="93150"/>
            <a:ext cx="1583400" cy="189300"/>
          </a:xfrm>
          <a:prstGeom prst="rect">
            <a:avLst/>
          </a:prstGeom>
        </p:spPr>
        <p:txBody>
          <a:bodyPr spcFirstLastPara="1" wrap="square" lIns="182875" tIns="91425" rIns="91425" bIns="91425" anchor="t" anchorCtr="0">
            <a:noAutofit/>
          </a:bodyPr>
          <a:lstStyle>
            <a:lvl1pPr lvl="0">
              <a:spcBef>
                <a:spcPts val="0"/>
              </a:spcBef>
              <a:spcAft>
                <a:spcPts val="0"/>
              </a:spcAft>
              <a:buNone/>
              <a:defRPr sz="900">
                <a:solidFill>
                  <a:schemeClr val="accent5"/>
                </a:solidFill>
                <a:latin typeface="Sora"/>
                <a:ea typeface="Sora"/>
                <a:cs typeface="Sora"/>
                <a:sym typeface="Sora"/>
              </a:defRPr>
            </a:lvl1pPr>
            <a:lvl2pPr lvl="1">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2pPr>
            <a:lvl3pPr lvl="2">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3pPr>
            <a:lvl4pPr lvl="3">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4pPr>
            <a:lvl5pPr lvl="4">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5pPr>
            <a:lvl6pPr lvl="5">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6pPr>
            <a:lvl7pPr lvl="6">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7pPr>
            <a:lvl8pPr lvl="7">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8pPr>
            <a:lvl9pPr lvl="8">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9pPr>
          </a:lstStyle>
          <a:p>
            <a:endParaRPr/>
          </a:p>
        </p:txBody>
      </p:sp>
      <p:sp>
        <p:nvSpPr>
          <p:cNvPr id="192" name="Google Shape;192;p27"/>
          <p:cNvSpPr txBox="1">
            <a:spLocks noGrp="1"/>
          </p:cNvSpPr>
          <p:nvPr>
            <p:ph type="body" idx="1"/>
          </p:nvPr>
        </p:nvSpPr>
        <p:spPr>
          <a:xfrm>
            <a:off x="3511550" y="587150"/>
            <a:ext cx="4371600" cy="2526300"/>
          </a:xfrm>
          <a:prstGeom prst="rect">
            <a:avLst/>
          </a:prstGeom>
        </p:spPr>
        <p:txBody>
          <a:bodyPr spcFirstLastPara="1" wrap="square" lIns="91425" tIns="91425" rIns="91425" bIns="91425" anchor="t" anchorCtr="0">
            <a:noAutofit/>
          </a:bodyPr>
          <a:lstStyle>
            <a:lvl1pPr marL="457200" lvl="0" indent="-292100">
              <a:lnSpc>
                <a:spcPct val="115000"/>
              </a:lnSpc>
              <a:spcBef>
                <a:spcPts val="0"/>
              </a:spcBef>
              <a:spcAft>
                <a:spcPts val="0"/>
              </a:spcAft>
              <a:buClr>
                <a:schemeClr val="lt1"/>
              </a:buClr>
              <a:buSzPts val="1000"/>
              <a:buFont typeface="Sora"/>
              <a:buChar char="●"/>
              <a:defRPr sz="1000"/>
            </a:lvl1pPr>
            <a:lvl2pPr marL="914400" lvl="1" indent="-292100">
              <a:lnSpc>
                <a:spcPct val="115000"/>
              </a:lnSpc>
              <a:spcBef>
                <a:spcPts val="800"/>
              </a:spcBef>
              <a:spcAft>
                <a:spcPts val="0"/>
              </a:spcAft>
              <a:buClr>
                <a:schemeClr val="lt1"/>
              </a:buClr>
              <a:buSzPts val="1000"/>
              <a:buFont typeface="Sora"/>
              <a:buChar char="○"/>
              <a:defRPr sz="1000"/>
            </a:lvl2pPr>
            <a:lvl3pPr marL="1371600" lvl="2" indent="-292100">
              <a:lnSpc>
                <a:spcPct val="115000"/>
              </a:lnSpc>
              <a:spcBef>
                <a:spcPts val="800"/>
              </a:spcBef>
              <a:spcAft>
                <a:spcPts val="0"/>
              </a:spcAft>
              <a:buClr>
                <a:schemeClr val="lt1"/>
              </a:buClr>
              <a:buSzPts val="1000"/>
              <a:buFont typeface="Sora"/>
              <a:buChar char="■"/>
              <a:defRPr sz="1000"/>
            </a:lvl3pPr>
            <a:lvl4pPr marL="1828800" lvl="3" indent="-292100">
              <a:lnSpc>
                <a:spcPct val="115000"/>
              </a:lnSpc>
              <a:spcBef>
                <a:spcPts val="800"/>
              </a:spcBef>
              <a:spcAft>
                <a:spcPts val="0"/>
              </a:spcAft>
              <a:buClr>
                <a:schemeClr val="lt1"/>
              </a:buClr>
              <a:buSzPts val="1000"/>
              <a:buFont typeface="Sora"/>
              <a:buChar char="●"/>
              <a:defRPr sz="1000"/>
            </a:lvl4pPr>
            <a:lvl5pPr marL="2286000" lvl="4" indent="-292100">
              <a:lnSpc>
                <a:spcPct val="115000"/>
              </a:lnSpc>
              <a:spcBef>
                <a:spcPts val="800"/>
              </a:spcBef>
              <a:spcAft>
                <a:spcPts val="0"/>
              </a:spcAft>
              <a:buClr>
                <a:schemeClr val="lt1"/>
              </a:buClr>
              <a:buSzPts val="1000"/>
              <a:buFont typeface="Sora"/>
              <a:buChar char="○"/>
              <a:defRPr sz="1000"/>
            </a:lvl5pPr>
            <a:lvl6pPr marL="2743200" lvl="5" indent="-292100">
              <a:lnSpc>
                <a:spcPct val="115000"/>
              </a:lnSpc>
              <a:spcBef>
                <a:spcPts val="800"/>
              </a:spcBef>
              <a:spcAft>
                <a:spcPts val="0"/>
              </a:spcAft>
              <a:buClr>
                <a:schemeClr val="lt1"/>
              </a:buClr>
              <a:buSzPts val="1000"/>
              <a:buFont typeface="Sora"/>
              <a:buChar char="■"/>
              <a:defRPr sz="1000"/>
            </a:lvl6pPr>
            <a:lvl7pPr marL="3200400" lvl="6" indent="-292100">
              <a:lnSpc>
                <a:spcPct val="115000"/>
              </a:lnSpc>
              <a:spcBef>
                <a:spcPts val="800"/>
              </a:spcBef>
              <a:spcAft>
                <a:spcPts val="0"/>
              </a:spcAft>
              <a:buClr>
                <a:schemeClr val="lt1"/>
              </a:buClr>
              <a:buSzPts val="1000"/>
              <a:buFont typeface="Sora"/>
              <a:buChar char="●"/>
              <a:defRPr sz="1000"/>
            </a:lvl7pPr>
            <a:lvl8pPr marL="3657600" lvl="7" indent="-292100">
              <a:lnSpc>
                <a:spcPct val="115000"/>
              </a:lnSpc>
              <a:spcBef>
                <a:spcPts val="800"/>
              </a:spcBef>
              <a:spcAft>
                <a:spcPts val="0"/>
              </a:spcAft>
              <a:buClr>
                <a:schemeClr val="lt1"/>
              </a:buClr>
              <a:buSzPts val="1000"/>
              <a:buFont typeface="Sora"/>
              <a:buChar char="○"/>
              <a:defRPr sz="1000"/>
            </a:lvl8pPr>
            <a:lvl9pPr marL="4114800" lvl="8" indent="-292100">
              <a:lnSpc>
                <a:spcPct val="115000"/>
              </a:lnSpc>
              <a:spcBef>
                <a:spcPts val="800"/>
              </a:spcBef>
              <a:spcAft>
                <a:spcPts val="800"/>
              </a:spcAft>
              <a:buClr>
                <a:schemeClr val="lt1"/>
              </a:buClr>
              <a:buSzPts val="1000"/>
              <a:buFont typeface="Sora"/>
              <a:buChar char="■"/>
              <a:defRPr sz="1000"/>
            </a:lvl9pPr>
          </a:lstStyle>
          <a:p>
            <a:endParaRPr/>
          </a:p>
        </p:txBody>
      </p:sp>
      <p:sp>
        <p:nvSpPr>
          <p:cNvPr id="193" name="Google Shape;193;p27"/>
          <p:cNvSpPr txBox="1">
            <a:spLocks noGrp="1"/>
          </p:cNvSpPr>
          <p:nvPr>
            <p:ph type="title" idx="3"/>
          </p:nvPr>
        </p:nvSpPr>
        <p:spPr>
          <a:xfrm>
            <a:off x="228600" y="4774929"/>
            <a:ext cx="1939200" cy="189300"/>
          </a:xfrm>
          <a:prstGeom prst="rect">
            <a:avLst/>
          </a:prstGeom>
        </p:spPr>
        <p:txBody>
          <a:bodyPr spcFirstLastPara="1" wrap="square" lIns="0" tIns="0" rIns="0" bIns="0" anchor="ctr" anchorCtr="0">
            <a:noAutofit/>
          </a:bodyPr>
          <a:lstStyle>
            <a:lvl1pPr lvl="0">
              <a:spcBef>
                <a:spcPts val="0"/>
              </a:spcBef>
              <a:spcAft>
                <a:spcPts val="0"/>
              </a:spcAft>
              <a:buNone/>
              <a:defRPr sz="900">
                <a:solidFill>
                  <a:schemeClr val="dk2"/>
                </a:solidFill>
                <a:latin typeface="Sora"/>
                <a:ea typeface="Sora"/>
                <a:cs typeface="Sora"/>
                <a:sym typeface="Sora"/>
              </a:defRPr>
            </a:lvl1pPr>
            <a:lvl2pPr lvl="1">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2pPr>
            <a:lvl3pPr lvl="2">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3pPr>
            <a:lvl4pPr lvl="3">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4pPr>
            <a:lvl5pPr lvl="4">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5pPr>
            <a:lvl6pPr lvl="5">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6pPr>
            <a:lvl7pPr lvl="6">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7pPr>
            <a:lvl8pPr lvl="7">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8pPr>
            <a:lvl9pPr lvl="8">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body - Alt 2">
  <p:cSld name="BLANK_1_1_2">
    <p:spTree>
      <p:nvGrpSpPr>
        <p:cNvPr id="1" name="Shape 194"/>
        <p:cNvGrpSpPr/>
        <p:nvPr/>
      </p:nvGrpSpPr>
      <p:grpSpPr>
        <a:xfrm>
          <a:off x="0" y="0"/>
          <a:ext cx="0" cy="0"/>
          <a:chOff x="0" y="0"/>
          <a:chExt cx="0" cy="0"/>
        </a:xfrm>
      </p:grpSpPr>
      <p:grpSp>
        <p:nvGrpSpPr>
          <p:cNvPr id="195" name="Google Shape;195;p28"/>
          <p:cNvGrpSpPr/>
          <p:nvPr/>
        </p:nvGrpSpPr>
        <p:grpSpPr>
          <a:xfrm flipH="1">
            <a:off x="6169505" y="228779"/>
            <a:ext cx="2979740" cy="1986829"/>
            <a:chOff x="312900" y="2793625"/>
            <a:chExt cx="2221200" cy="1481050"/>
          </a:xfrm>
        </p:grpSpPr>
        <p:grpSp>
          <p:nvGrpSpPr>
            <p:cNvPr id="196" name="Google Shape;196;p28"/>
            <p:cNvGrpSpPr/>
            <p:nvPr/>
          </p:nvGrpSpPr>
          <p:grpSpPr>
            <a:xfrm>
              <a:off x="312900" y="2793625"/>
              <a:ext cx="1851000" cy="1481050"/>
              <a:chOff x="461225" y="3249175"/>
              <a:chExt cx="1851000" cy="1481050"/>
            </a:xfrm>
          </p:grpSpPr>
          <p:grpSp>
            <p:nvGrpSpPr>
              <p:cNvPr id="197" name="Google Shape;197;p28"/>
              <p:cNvGrpSpPr/>
              <p:nvPr/>
            </p:nvGrpSpPr>
            <p:grpSpPr>
              <a:xfrm>
                <a:off x="461225" y="3249175"/>
                <a:ext cx="1851000" cy="370200"/>
                <a:chOff x="461225" y="3249175"/>
                <a:chExt cx="1851000" cy="370200"/>
              </a:xfrm>
            </p:grpSpPr>
            <p:sp>
              <p:nvSpPr>
                <p:cNvPr id="198" name="Google Shape;198;p28"/>
                <p:cNvSpPr/>
                <p:nvPr/>
              </p:nvSpPr>
              <p:spPr>
                <a:xfrm>
                  <a:off x="4612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199" name="Google Shape;199;p28"/>
                <p:cNvSpPr/>
                <p:nvPr/>
              </p:nvSpPr>
              <p:spPr>
                <a:xfrm>
                  <a:off x="8314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00" name="Google Shape;200;p28"/>
                <p:cNvSpPr/>
                <p:nvPr/>
              </p:nvSpPr>
              <p:spPr>
                <a:xfrm>
                  <a:off x="12016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01" name="Google Shape;201;p28"/>
                <p:cNvSpPr/>
                <p:nvPr/>
              </p:nvSpPr>
              <p:spPr>
                <a:xfrm>
                  <a:off x="15718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02" name="Google Shape;202;p28"/>
                <p:cNvSpPr/>
                <p:nvPr/>
              </p:nvSpPr>
              <p:spPr>
                <a:xfrm>
                  <a:off x="19420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grpSp>
          <p:grpSp>
            <p:nvGrpSpPr>
              <p:cNvPr id="203" name="Google Shape;203;p28"/>
              <p:cNvGrpSpPr/>
              <p:nvPr/>
            </p:nvGrpSpPr>
            <p:grpSpPr>
              <a:xfrm>
                <a:off x="461225" y="3619500"/>
                <a:ext cx="1851000" cy="370200"/>
                <a:chOff x="461225" y="3249175"/>
                <a:chExt cx="1851000" cy="370200"/>
              </a:xfrm>
            </p:grpSpPr>
            <p:sp>
              <p:nvSpPr>
                <p:cNvPr id="204" name="Google Shape;204;p28"/>
                <p:cNvSpPr/>
                <p:nvPr/>
              </p:nvSpPr>
              <p:spPr>
                <a:xfrm>
                  <a:off x="4612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05" name="Google Shape;205;p28"/>
                <p:cNvSpPr/>
                <p:nvPr/>
              </p:nvSpPr>
              <p:spPr>
                <a:xfrm>
                  <a:off x="8314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06" name="Google Shape;206;p28"/>
                <p:cNvSpPr/>
                <p:nvPr/>
              </p:nvSpPr>
              <p:spPr>
                <a:xfrm>
                  <a:off x="12016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07" name="Google Shape;207;p28"/>
                <p:cNvSpPr/>
                <p:nvPr/>
              </p:nvSpPr>
              <p:spPr>
                <a:xfrm>
                  <a:off x="15718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08" name="Google Shape;208;p28"/>
                <p:cNvSpPr/>
                <p:nvPr/>
              </p:nvSpPr>
              <p:spPr>
                <a:xfrm>
                  <a:off x="19420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grpSp>
          <p:grpSp>
            <p:nvGrpSpPr>
              <p:cNvPr id="209" name="Google Shape;209;p28"/>
              <p:cNvGrpSpPr/>
              <p:nvPr/>
            </p:nvGrpSpPr>
            <p:grpSpPr>
              <a:xfrm>
                <a:off x="461225" y="3989700"/>
                <a:ext cx="1851000" cy="370200"/>
                <a:chOff x="461225" y="3249175"/>
                <a:chExt cx="1851000" cy="370200"/>
              </a:xfrm>
            </p:grpSpPr>
            <p:sp>
              <p:nvSpPr>
                <p:cNvPr id="210" name="Google Shape;210;p28"/>
                <p:cNvSpPr/>
                <p:nvPr/>
              </p:nvSpPr>
              <p:spPr>
                <a:xfrm>
                  <a:off x="4612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11" name="Google Shape;211;p28"/>
                <p:cNvSpPr/>
                <p:nvPr/>
              </p:nvSpPr>
              <p:spPr>
                <a:xfrm>
                  <a:off x="8314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12" name="Google Shape;212;p28"/>
                <p:cNvSpPr/>
                <p:nvPr/>
              </p:nvSpPr>
              <p:spPr>
                <a:xfrm>
                  <a:off x="12016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13" name="Google Shape;213;p28"/>
                <p:cNvSpPr/>
                <p:nvPr/>
              </p:nvSpPr>
              <p:spPr>
                <a:xfrm>
                  <a:off x="15718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14" name="Google Shape;214;p28"/>
                <p:cNvSpPr/>
                <p:nvPr/>
              </p:nvSpPr>
              <p:spPr>
                <a:xfrm>
                  <a:off x="19420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grpSp>
          <p:grpSp>
            <p:nvGrpSpPr>
              <p:cNvPr id="215" name="Google Shape;215;p28"/>
              <p:cNvGrpSpPr/>
              <p:nvPr/>
            </p:nvGrpSpPr>
            <p:grpSpPr>
              <a:xfrm>
                <a:off x="461225" y="4360025"/>
                <a:ext cx="1851000" cy="370200"/>
                <a:chOff x="461225" y="3249175"/>
                <a:chExt cx="1851000" cy="370200"/>
              </a:xfrm>
            </p:grpSpPr>
            <p:sp>
              <p:nvSpPr>
                <p:cNvPr id="216" name="Google Shape;216;p28"/>
                <p:cNvSpPr/>
                <p:nvPr/>
              </p:nvSpPr>
              <p:spPr>
                <a:xfrm>
                  <a:off x="4612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17" name="Google Shape;217;p28"/>
                <p:cNvSpPr/>
                <p:nvPr/>
              </p:nvSpPr>
              <p:spPr>
                <a:xfrm>
                  <a:off x="8314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18" name="Google Shape;218;p28"/>
                <p:cNvSpPr/>
                <p:nvPr/>
              </p:nvSpPr>
              <p:spPr>
                <a:xfrm>
                  <a:off x="12016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19" name="Google Shape;219;p28"/>
                <p:cNvSpPr/>
                <p:nvPr/>
              </p:nvSpPr>
              <p:spPr>
                <a:xfrm>
                  <a:off x="15718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20" name="Google Shape;220;p28"/>
                <p:cNvSpPr/>
                <p:nvPr/>
              </p:nvSpPr>
              <p:spPr>
                <a:xfrm>
                  <a:off x="19420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grpSp>
        </p:grpSp>
        <p:sp>
          <p:nvSpPr>
            <p:cNvPr id="221" name="Google Shape;221;p28"/>
            <p:cNvSpPr/>
            <p:nvPr/>
          </p:nvSpPr>
          <p:spPr>
            <a:xfrm>
              <a:off x="2163900" y="279362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grpSp>
      <p:sp>
        <p:nvSpPr>
          <p:cNvPr id="222" name="Google Shape;222;p28"/>
          <p:cNvSpPr txBox="1">
            <a:spLocks noGrp="1"/>
          </p:cNvSpPr>
          <p:nvPr>
            <p:ph type="title"/>
          </p:nvPr>
        </p:nvSpPr>
        <p:spPr>
          <a:xfrm>
            <a:off x="38100" y="93150"/>
            <a:ext cx="1583400" cy="189300"/>
          </a:xfrm>
          <a:prstGeom prst="rect">
            <a:avLst/>
          </a:prstGeom>
        </p:spPr>
        <p:txBody>
          <a:bodyPr spcFirstLastPara="1" wrap="square" lIns="182875" tIns="91425" rIns="91425" bIns="91425" anchor="t" anchorCtr="0">
            <a:noAutofit/>
          </a:bodyPr>
          <a:lstStyle>
            <a:lvl1pPr lvl="0">
              <a:spcBef>
                <a:spcPts val="0"/>
              </a:spcBef>
              <a:spcAft>
                <a:spcPts val="0"/>
              </a:spcAft>
              <a:buNone/>
              <a:defRPr sz="900">
                <a:solidFill>
                  <a:schemeClr val="accent5"/>
                </a:solidFill>
                <a:latin typeface="Sora"/>
                <a:ea typeface="Sora"/>
                <a:cs typeface="Sora"/>
                <a:sym typeface="Sora"/>
              </a:defRPr>
            </a:lvl1pPr>
            <a:lvl2pPr lvl="1">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2pPr>
            <a:lvl3pPr lvl="2">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3pPr>
            <a:lvl4pPr lvl="3">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4pPr>
            <a:lvl5pPr lvl="4">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5pPr>
            <a:lvl6pPr lvl="5">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6pPr>
            <a:lvl7pPr lvl="6">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7pPr>
            <a:lvl8pPr lvl="7">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8pPr>
            <a:lvl9pPr lvl="8">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9pPr>
          </a:lstStyle>
          <a:p>
            <a:endParaRPr/>
          </a:p>
        </p:txBody>
      </p:sp>
      <p:sp>
        <p:nvSpPr>
          <p:cNvPr id="223" name="Google Shape;223;p28"/>
          <p:cNvSpPr/>
          <p:nvPr/>
        </p:nvSpPr>
        <p:spPr>
          <a:xfrm flipH="1">
            <a:off x="8423546" y="3087297"/>
            <a:ext cx="725708" cy="1448283"/>
          </a:xfrm>
          <a:custGeom>
            <a:avLst/>
            <a:gdLst/>
            <a:ahLst/>
            <a:cxnLst/>
            <a:rect l="l" t="t" r="r" b="b"/>
            <a:pathLst>
              <a:path w="25297" h="50476" extrusionOk="0">
                <a:moveTo>
                  <a:pt x="1" y="1"/>
                </a:moveTo>
                <a:lnTo>
                  <a:pt x="1" y="50475"/>
                </a:lnTo>
                <a:lnTo>
                  <a:pt x="2694" y="50358"/>
                </a:lnTo>
                <a:lnTo>
                  <a:pt x="5154" y="50007"/>
                </a:lnTo>
                <a:lnTo>
                  <a:pt x="7613" y="49304"/>
                </a:lnTo>
                <a:lnTo>
                  <a:pt x="9838" y="48484"/>
                </a:lnTo>
                <a:lnTo>
                  <a:pt x="12063" y="47430"/>
                </a:lnTo>
                <a:lnTo>
                  <a:pt x="14171" y="46142"/>
                </a:lnTo>
                <a:lnTo>
                  <a:pt x="16162" y="44737"/>
                </a:lnTo>
                <a:lnTo>
                  <a:pt x="17919" y="43097"/>
                </a:lnTo>
                <a:lnTo>
                  <a:pt x="19558" y="41341"/>
                </a:lnTo>
                <a:lnTo>
                  <a:pt x="20964" y="39350"/>
                </a:lnTo>
                <a:lnTo>
                  <a:pt x="22252" y="37242"/>
                </a:lnTo>
                <a:lnTo>
                  <a:pt x="23306" y="35017"/>
                </a:lnTo>
                <a:lnTo>
                  <a:pt x="24126" y="32792"/>
                </a:lnTo>
                <a:lnTo>
                  <a:pt x="24828" y="30332"/>
                </a:lnTo>
                <a:lnTo>
                  <a:pt x="25180" y="27873"/>
                </a:lnTo>
                <a:lnTo>
                  <a:pt x="25297" y="25296"/>
                </a:lnTo>
                <a:lnTo>
                  <a:pt x="25180" y="22720"/>
                </a:lnTo>
                <a:lnTo>
                  <a:pt x="24828" y="20144"/>
                </a:lnTo>
                <a:lnTo>
                  <a:pt x="24126" y="17801"/>
                </a:lnTo>
                <a:lnTo>
                  <a:pt x="23306" y="15459"/>
                </a:lnTo>
                <a:lnTo>
                  <a:pt x="22252" y="13234"/>
                </a:lnTo>
                <a:lnTo>
                  <a:pt x="20964" y="11126"/>
                </a:lnTo>
                <a:lnTo>
                  <a:pt x="19558" y="9252"/>
                </a:lnTo>
                <a:lnTo>
                  <a:pt x="17919" y="7379"/>
                </a:lnTo>
                <a:lnTo>
                  <a:pt x="16162" y="5739"/>
                </a:lnTo>
                <a:lnTo>
                  <a:pt x="14171" y="4334"/>
                </a:lnTo>
                <a:lnTo>
                  <a:pt x="12063" y="3046"/>
                </a:lnTo>
                <a:lnTo>
                  <a:pt x="9838" y="1992"/>
                </a:lnTo>
                <a:lnTo>
                  <a:pt x="7613" y="1172"/>
                </a:lnTo>
                <a:lnTo>
                  <a:pt x="5154" y="586"/>
                </a:lnTo>
                <a:lnTo>
                  <a:pt x="2694" y="118"/>
                </a:lnTo>
                <a:lnTo>
                  <a:pt x="1" y="1"/>
                </a:lnTo>
                <a:close/>
              </a:path>
            </a:pathLst>
          </a:custGeom>
          <a:gradFill>
            <a:gsLst>
              <a:gs pos="0">
                <a:schemeClr val="accent3"/>
              </a:gs>
              <a:gs pos="56000">
                <a:schemeClr val="accent1"/>
              </a:gs>
              <a:gs pos="100000">
                <a:schemeClr val="accent1"/>
              </a:gs>
            </a:gsLst>
            <a:lin ang="13500032" scaled="0"/>
          </a:gradFill>
          <a:ln>
            <a:noFill/>
          </a:ln>
          <a:effectLst>
            <a:outerShdw blurRad="485775" dist="76200" dir="7800000" algn="bl" rotWithShape="0">
              <a:schemeClr val="accent1">
                <a:alpha val="27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24" name="Google Shape;224;p28"/>
          <p:cNvSpPr/>
          <p:nvPr/>
        </p:nvSpPr>
        <p:spPr>
          <a:xfrm rot="-5400000">
            <a:off x="4618961" y="3068375"/>
            <a:ext cx="1486200" cy="1486200"/>
          </a:xfrm>
          <a:prstGeom prst="ellipse">
            <a:avLst/>
          </a:prstGeom>
          <a:gradFill>
            <a:gsLst>
              <a:gs pos="0">
                <a:schemeClr val="accent3"/>
              </a:gs>
              <a:gs pos="56000">
                <a:schemeClr val="accent1"/>
              </a:gs>
              <a:gs pos="100000">
                <a:schemeClr val="accent1"/>
              </a:gs>
            </a:gsLst>
            <a:lin ang="13500032" scaled="0"/>
          </a:gradFill>
          <a:ln>
            <a:noFill/>
          </a:ln>
          <a:effectLst>
            <a:outerShdw blurRad="328613" dist="28575" dir="2700000" algn="bl" rotWithShape="0">
              <a:schemeClr val="accent1">
                <a:alpha val="28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25" name="Google Shape;225;p28"/>
          <p:cNvSpPr/>
          <p:nvPr/>
        </p:nvSpPr>
        <p:spPr>
          <a:xfrm>
            <a:off x="6521248" y="3068375"/>
            <a:ext cx="1486200" cy="1486200"/>
          </a:xfrm>
          <a:prstGeom prst="ellipse">
            <a:avLst/>
          </a:prstGeom>
          <a:gradFill>
            <a:gsLst>
              <a:gs pos="0">
                <a:schemeClr val="accent3"/>
              </a:gs>
              <a:gs pos="35000">
                <a:schemeClr val="accent3"/>
              </a:gs>
              <a:gs pos="100000">
                <a:schemeClr val="accent1"/>
              </a:gs>
            </a:gsLst>
            <a:lin ang="8099331" scaled="0"/>
          </a:gradFill>
          <a:ln>
            <a:noFill/>
          </a:ln>
          <a:effectLst>
            <a:outerShdw blurRad="342900" dist="38100" dir="5400000" algn="bl" rotWithShape="0">
              <a:schemeClr val="accent3">
                <a:alpha val="3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26" name="Google Shape;226;p28"/>
          <p:cNvSpPr txBox="1">
            <a:spLocks noGrp="1"/>
          </p:cNvSpPr>
          <p:nvPr>
            <p:ph type="body" idx="1"/>
          </p:nvPr>
        </p:nvSpPr>
        <p:spPr>
          <a:xfrm>
            <a:off x="115025" y="908975"/>
            <a:ext cx="5369100" cy="2478000"/>
          </a:xfrm>
          <a:prstGeom prst="rect">
            <a:avLst/>
          </a:prstGeom>
        </p:spPr>
        <p:txBody>
          <a:bodyPr spcFirstLastPara="1" wrap="square" lIns="91425" tIns="0" rIns="91425" bIns="91425" anchor="t" anchorCtr="0">
            <a:noAutofit/>
          </a:bodyPr>
          <a:lstStyle>
            <a:lvl1pPr marL="457200" lvl="0" indent="-457200">
              <a:spcBef>
                <a:spcPts val="0"/>
              </a:spcBef>
              <a:spcAft>
                <a:spcPts val="0"/>
              </a:spcAft>
              <a:buClr>
                <a:schemeClr val="lt1"/>
              </a:buClr>
              <a:buSzPts val="3600"/>
              <a:buFont typeface="IBM Plex Sans"/>
              <a:buChar char="●"/>
              <a:defRPr sz="3600">
                <a:latin typeface="IBM Plex Sans"/>
                <a:ea typeface="IBM Plex Sans"/>
                <a:cs typeface="IBM Plex Sans"/>
                <a:sym typeface="IBM Plex Sans"/>
              </a:defRPr>
            </a:lvl1pPr>
            <a:lvl2pPr marL="914400" lvl="1" indent="-457200">
              <a:spcBef>
                <a:spcPts val="800"/>
              </a:spcBef>
              <a:spcAft>
                <a:spcPts val="0"/>
              </a:spcAft>
              <a:buClr>
                <a:schemeClr val="lt1"/>
              </a:buClr>
              <a:buSzPts val="3600"/>
              <a:buFont typeface="IBM Plex Sans"/>
              <a:buChar char="○"/>
              <a:defRPr sz="3600">
                <a:latin typeface="IBM Plex Sans"/>
                <a:ea typeface="IBM Plex Sans"/>
                <a:cs typeface="IBM Plex Sans"/>
                <a:sym typeface="IBM Plex Sans"/>
              </a:defRPr>
            </a:lvl2pPr>
            <a:lvl3pPr marL="1371600" lvl="2" indent="-457200">
              <a:spcBef>
                <a:spcPts val="800"/>
              </a:spcBef>
              <a:spcAft>
                <a:spcPts val="0"/>
              </a:spcAft>
              <a:buClr>
                <a:schemeClr val="lt1"/>
              </a:buClr>
              <a:buSzPts val="3600"/>
              <a:buFont typeface="IBM Plex Sans"/>
              <a:buChar char="■"/>
              <a:defRPr sz="3600">
                <a:latin typeface="IBM Plex Sans"/>
                <a:ea typeface="IBM Plex Sans"/>
                <a:cs typeface="IBM Plex Sans"/>
                <a:sym typeface="IBM Plex Sans"/>
              </a:defRPr>
            </a:lvl3pPr>
            <a:lvl4pPr marL="1828800" lvl="3" indent="-457200">
              <a:spcBef>
                <a:spcPts val="800"/>
              </a:spcBef>
              <a:spcAft>
                <a:spcPts val="0"/>
              </a:spcAft>
              <a:buClr>
                <a:schemeClr val="lt1"/>
              </a:buClr>
              <a:buSzPts val="3600"/>
              <a:buFont typeface="IBM Plex Sans"/>
              <a:buChar char="●"/>
              <a:defRPr sz="3600">
                <a:latin typeface="IBM Plex Sans"/>
                <a:ea typeface="IBM Plex Sans"/>
                <a:cs typeface="IBM Plex Sans"/>
                <a:sym typeface="IBM Plex Sans"/>
              </a:defRPr>
            </a:lvl4pPr>
            <a:lvl5pPr marL="2286000" lvl="4" indent="-457200">
              <a:spcBef>
                <a:spcPts val="800"/>
              </a:spcBef>
              <a:spcAft>
                <a:spcPts val="0"/>
              </a:spcAft>
              <a:buClr>
                <a:schemeClr val="lt1"/>
              </a:buClr>
              <a:buSzPts val="3600"/>
              <a:buFont typeface="IBM Plex Sans"/>
              <a:buChar char="○"/>
              <a:defRPr sz="3600">
                <a:latin typeface="IBM Plex Sans"/>
                <a:ea typeface="IBM Plex Sans"/>
                <a:cs typeface="IBM Plex Sans"/>
                <a:sym typeface="IBM Plex Sans"/>
              </a:defRPr>
            </a:lvl5pPr>
            <a:lvl6pPr marL="2743200" lvl="5" indent="-457200">
              <a:spcBef>
                <a:spcPts val="800"/>
              </a:spcBef>
              <a:spcAft>
                <a:spcPts val="0"/>
              </a:spcAft>
              <a:buClr>
                <a:schemeClr val="lt1"/>
              </a:buClr>
              <a:buSzPts val="3600"/>
              <a:buFont typeface="IBM Plex Sans"/>
              <a:buChar char="■"/>
              <a:defRPr sz="3600">
                <a:latin typeface="IBM Plex Sans"/>
                <a:ea typeface="IBM Plex Sans"/>
                <a:cs typeface="IBM Plex Sans"/>
                <a:sym typeface="IBM Plex Sans"/>
              </a:defRPr>
            </a:lvl6pPr>
            <a:lvl7pPr marL="3200400" lvl="6" indent="-457200">
              <a:spcBef>
                <a:spcPts val="800"/>
              </a:spcBef>
              <a:spcAft>
                <a:spcPts val="0"/>
              </a:spcAft>
              <a:buClr>
                <a:schemeClr val="lt1"/>
              </a:buClr>
              <a:buSzPts val="3600"/>
              <a:buFont typeface="IBM Plex Sans"/>
              <a:buChar char="●"/>
              <a:defRPr sz="3600">
                <a:latin typeface="IBM Plex Sans"/>
                <a:ea typeface="IBM Plex Sans"/>
                <a:cs typeface="IBM Plex Sans"/>
                <a:sym typeface="IBM Plex Sans"/>
              </a:defRPr>
            </a:lvl7pPr>
            <a:lvl8pPr marL="3657600" lvl="7" indent="-457200">
              <a:spcBef>
                <a:spcPts val="800"/>
              </a:spcBef>
              <a:spcAft>
                <a:spcPts val="0"/>
              </a:spcAft>
              <a:buClr>
                <a:schemeClr val="lt1"/>
              </a:buClr>
              <a:buSzPts val="3600"/>
              <a:buFont typeface="IBM Plex Sans"/>
              <a:buChar char="○"/>
              <a:defRPr sz="3600">
                <a:latin typeface="IBM Plex Sans"/>
                <a:ea typeface="IBM Plex Sans"/>
                <a:cs typeface="IBM Plex Sans"/>
                <a:sym typeface="IBM Plex Sans"/>
              </a:defRPr>
            </a:lvl8pPr>
            <a:lvl9pPr marL="4114800" lvl="8" indent="-457200">
              <a:spcBef>
                <a:spcPts val="800"/>
              </a:spcBef>
              <a:spcAft>
                <a:spcPts val="800"/>
              </a:spcAft>
              <a:buClr>
                <a:schemeClr val="lt1"/>
              </a:buClr>
              <a:buSzPts val="3600"/>
              <a:buFont typeface="IBM Plex Sans"/>
              <a:buChar char="■"/>
              <a:defRPr sz="3600">
                <a:latin typeface="IBM Plex Sans"/>
                <a:ea typeface="IBM Plex Sans"/>
                <a:cs typeface="IBM Plex Sans"/>
                <a:sym typeface="IBM Plex Sans"/>
              </a:defRPr>
            </a:lvl9pPr>
          </a:lstStyle>
          <a:p>
            <a:endParaRPr/>
          </a:p>
        </p:txBody>
      </p:sp>
      <p:sp>
        <p:nvSpPr>
          <p:cNvPr id="227" name="Google Shape;227;p28"/>
          <p:cNvSpPr txBox="1">
            <a:spLocks noGrp="1"/>
          </p:cNvSpPr>
          <p:nvPr>
            <p:ph type="title" idx="2"/>
          </p:nvPr>
        </p:nvSpPr>
        <p:spPr>
          <a:xfrm>
            <a:off x="115025" y="502775"/>
            <a:ext cx="4183800" cy="406200"/>
          </a:xfrm>
          <a:prstGeom prst="rect">
            <a:avLst/>
          </a:prstGeom>
        </p:spPr>
        <p:txBody>
          <a:bodyPr spcFirstLastPara="1" wrap="square" lIns="91425" tIns="91425" rIns="91425" bIns="91425" anchor="t" anchorCtr="0">
            <a:spAutoFit/>
          </a:bodyPr>
          <a:lstStyle>
            <a:lvl1pPr lvl="0">
              <a:lnSpc>
                <a:spcPct val="90000"/>
              </a:lnSpc>
              <a:spcBef>
                <a:spcPts val="0"/>
              </a:spcBef>
              <a:spcAft>
                <a:spcPts val="0"/>
              </a:spcAft>
              <a:buNone/>
              <a:defRPr sz="1600">
                <a:solidFill>
                  <a:schemeClr val="accent3"/>
                </a:solidFill>
                <a:latin typeface="IBM Plex Sans Medium"/>
                <a:ea typeface="IBM Plex Sans Medium"/>
                <a:cs typeface="IBM Plex Sans Medium"/>
                <a:sym typeface="IBM Plex Sans Medium"/>
              </a:defRPr>
            </a:lvl1pPr>
            <a:lvl2pPr lvl="1">
              <a:lnSpc>
                <a:spcPct val="115000"/>
              </a:lnSpc>
              <a:spcBef>
                <a:spcPts val="0"/>
              </a:spcBef>
              <a:spcAft>
                <a:spcPts val="0"/>
              </a:spcAft>
              <a:buNone/>
              <a:defRPr sz="3600">
                <a:solidFill>
                  <a:schemeClr val="accent3"/>
                </a:solidFill>
              </a:defRPr>
            </a:lvl2pPr>
            <a:lvl3pPr lvl="2">
              <a:lnSpc>
                <a:spcPct val="115000"/>
              </a:lnSpc>
              <a:spcBef>
                <a:spcPts val="0"/>
              </a:spcBef>
              <a:spcAft>
                <a:spcPts val="0"/>
              </a:spcAft>
              <a:buNone/>
              <a:defRPr sz="3600">
                <a:solidFill>
                  <a:schemeClr val="accent3"/>
                </a:solidFill>
              </a:defRPr>
            </a:lvl3pPr>
            <a:lvl4pPr lvl="3">
              <a:lnSpc>
                <a:spcPct val="115000"/>
              </a:lnSpc>
              <a:spcBef>
                <a:spcPts val="0"/>
              </a:spcBef>
              <a:spcAft>
                <a:spcPts val="0"/>
              </a:spcAft>
              <a:buNone/>
              <a:defRPr sz="3600">
                <a:solidFill>
                  <a:schemeClr val="accent3"/>
                </a:solidFill>
              </a:defRPr>
            </a:lvl4pPr>
            <a:lvl5pPr lvl="4">
              <a:lnSpc>
                <a:spcPct val="115000"/>
              </a:lnSpc>
              <a:spcBef>
                <a:spcPts val="0"/>
              </a:spcBef>
              <a:spcAft>
                <a:spcPts val="0"/>
              </a:spcAft>
              <a:buNone/>
              <a:defRPr sz="3600">
                <a:solidFill>
                  <a:schemeClr val="accent3"/>
                </a:solidFill>
              </a:defRPr>
            </a:lvl5pPr>
            <a:lvl6pPr lvl="5">
              <a:lnSpc>
                <a:spcPct val="115000"/>
              </a:lnSpc>
              <a:spcBef>
                <a:spcPts val="0"/>
              </a:spcBef>
              <a:spcAft>
                <a:spcPts val="0"/>
              </a:spcAft>
              <a:buNone/>
              <a:defRPr sz="3600">
                <a:solidFill>
                  <a:schemeClr val="accent3"/>
                </a:solidFill>
              </a:defRPr>
            </a:lvl6pPr>
            <a:lvl7pPr lvl="6">
              <a:lnSpc>
                <a:spcPct val="115000"/>
              </a:lnSpc>
              <a:spcBef>
                <a:spcPts val="0"/>
              </a:spcBef>
              <a:spcAft>
                <a:spcPts val="0"/>
              </a:spcAft>
              <a:buNone/>
              <a:defRPr sz="3600">
                <a:solidFill>
                  <a:schemeClr val="accent3"/>
                </a:solidFill>
              </a:defRPr>
            </a:lvl7pPr>
            <a:lvl8pPr lvl="7">
              <a:lnSpc>
                <a:spcPct val="115000"/>
              </a:lnSpc>
              <a:spcBef>
                <a:spcPts val="0"/>
              </a:spcBef>
              <a:spcAft>
                <a:spcPts val="0"/>
              </a:spcAft>
              <a:buNone/>
              <a:defRPr sz="3600">
                <a:solidFill>
                  <a:schemeClr val="accent3"/>
                </a:solidFill>
              </a:defRPr>
            </a:lvl8pPr>
            <a:lvl9pPr lvl="8">
              <a:lnSpc>
                <a:spcPct val="115000"/>
              </a:lnSpc>
              <a:spcBef>
                <a:spcPts val="0"/>
              </a:spcBef>
              <a:spcAft>
                <a:spcPts val="0"/>
              </a:spcAft>
              <a:buNone/>
              <a:defRPr sz="3600">
                <a:solidFill>
                  <a:schemeClr val="accent3"/>
                </a:solidFill>
              </a:defRPr>
            </a:lvl9pPr>
          </a:lstStyle>
          <a:p>
            <a:endParaRPr/>
          </a:p>
        </p:txBody>
      </p:sp>
      <p:sp>
        <p:nvSpPr>
          <p:cNvPr id="228" name="Google Shape;228;p28"/>
          <p:cNvSpPr txBox="1">
            <a:spLocks noGrp="1"/>
          </p:cNvSpPr>
          <p:nvPr>
            <p:ph type="title" idx="3"/>
          </p:nvPr>
        </p:nvSpPr>
        <p:spPr>
          <a:xfrm>
            <a:off x="228600" y="4774929"/>
            <a:ext cx="1939200" cy="189300"/>
          </a:xfrm>
          <a:prstGeom prst="rect">
            <a:avLst/>
          </a:prstGeom>
        </p:spPr>
        <p:txBody>
          <a:bodyPr spcFirstLastPara="1" wrap="square" lIns="0" tIns="0" rIns="0" bIns="0" anchor="ctr" anchorCtr="0">
            <a:noAutofit/>
          </a:bodyPr>
          <a:lstStyle>
            <a:lvl1pPr lvl="0">
              <a:spcBef>
                <a:spcPts val="0"/>
              </a:spcBef>
              <a:spcAft>
                <a:spcPts val="0"/>
              </a:spcAft>
              <a:buNone/>
              <a:defRPr sz="900">
                <a:solidFill>
                  <a:schemeClr val="accent5"/>
                </a:solidFill>
                <a:latin typeface="Sora"/>
                <a:ea typeface="Sora"/>
                <a:cs typeface="Sora"/>
                <a:sym typeface="Sora"/>
              </a:defRPr>
            </a:lvl1pPr>
            <a:lvl2pPr lvl="1">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2pPr>
            <a:lvl3pPr lvl="2">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3pPr>
            <a:lvl4pPr lvl="3">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4pPr>
            <a:lvl5pPr lvl="4">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5pPr>
            <a:lvl6pPr lvl="5">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6pPr>
            <a:lvl7pPr lvl="6">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7pPr>
            <a:lvl8pPr lvl="7">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8pPr>
            <a:lvl9pPr lvl="8">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two columns - Alt 1">
  <p:cSld name="BLANK_1_1_1">
    <p:spTree>
      <p:nvGrpSpPr>
        <p:cNvPr id="1" name="Shape 229"/>
        <p:cNvGrpSpPr/>
        <p:nvPr/>
      </p:nvGrpSpPr>
      <p:grpSpPr>
        <a:xfrm>
          <a:off x="0" y="0"/>
          <a:ext cx="0" cy="0"/>
          <a:chOff x="0" y="0"/>
          <a:chExt cx="0" cy="0"/>
        </a:xfrm>
      </p:grpSpPr>
      <p:grpSp>
        <p:nvGrpSpPr>
          <p:cNvPr id="230" name="Google Shape;230;p29"/>
          <p:cNvGrpSpPr/>
          <p:nvPr/>
        </p:nvGrpSpPr>
        <p:grpSpPr>
          <a:xfrm>
            <a:off x="228600" y="2793625"/>
            <a:ext cx="2221200" cy="1481050"/>
            <a:chOff x="312900" y="2793625"/>
            <a:chExt cx="2221200" cy="1481050"/>
          </a:xfrm>
        </p:grpSpPr>
        <p:grpSp>
          <p:nvGrpSpPr>
            <p:cNvPr id="231" name="Google Shape;231;p29"/>
            <p:cNvGrpSpPr/>
            <p:nvPr/>
          </p:nvGrpSpPr>
          <p:grpSpPr>
            <a:xfrm>
              <a:off x="312900" y="2793625"/>
              <a:ext cx="1851000" cy="1481050"/>
              <a:chOff x="461225" y="3249175"/>
              <a:chExt cx="1851000" cy="1481050"/>
            </a:xfrm>
          </p:grpSpPr>
          <p:grpSp>
            <p:nvGrpSpPr>
              <p:cNvPr id="232" name="Google Shape;232;p29"/>
              <p:cNvGrpSpPr/>
              <p:nvPr/>
            </p:nvGrpSpPr>
            <p:grpSpPr>
              <a:xfrm>
                <a:off x="461225" y="3249175"/>
                <a:ext cx="1851000" cy="370200"/>
                <a:chOff x="461225" y="3249175"/>
                <a:chExt cx="1851000" cy="370200"/>
              </a:xfrm>
            </p:grpSpPr>
            <p:sp>
              <p:nvSpPr>
                <p:cNvPr id="233" name="Google Shape;233;p29"/>
                <p:cNvSpPr/>
                <p:nvPr/>
              </p:nvSpPr>
              <p:spPr>
                <a:xfrm>
                  <a:off x="4612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34" name="Google Shape;234;p29"/>
                <p:cNvSpPr/>
                <p:nvPr/>
              </p:nvSpPr>
              <p:spPr>
                <a:xfrm>
                  <a:off x="8314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35" name="Google Shape;235;p29"/>
                <p:cNvSpPr/>
                <p:nvPr/>
              </p:nvSpPr>
              <p:spPr>
                <a:xfrm>
                  <a:off x="12016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36" name="Google Shape;236;p29"/>
                <p:cNvSpPr/>
                <p:nvPr/>
              </p:nvSpPr>
              <p:spPr>
                <a:xfrm>
                  <a:off x="15718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37" name="Google Shape;237;p29"/>
                <p:cNvSpPr/>
                <p:nvPr/>
              </p:nvSpPr>
              <p:spPr>
                <a:xfrm>
                  <a:off x="19420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grpSp>
          <p:grpSp>
            <p:nvGrpSpPr>
              <p:cNvPr id="238" name="Google Shape;238;p29"/>
              <p:cNvGrpSpPr/>
              <p:nvPr/>
            </p:nvGrpSpPr>
            <p:grpSpPr>
              <a:xfrm>
                <a:off x="461225" y="3619500"/>
                <a:ext cx="1851000" cy="370200"/>
                <a:chOff x="461225" y="3249175"/>
                <a:chExt cx="1851000" cy="370200"/>
              </a:xfrm>
            </p:grpSpPr>
            <p:sp>
              <p:nvSpPr>
                <p:cNvPr id="239" name="Google Shape;239;p29"/>
                <p:cNvSpPr/>
                <p:nvPr/>
              </p:nvSpPr>
              <p:spPr>
                <a:xfrm>
                  <a:off x="4612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40" name="Google Shape;240;p29"/>
                <p:cNvSpPr/>
                <p:nvPr/>
              </p:nvSpPr>
              <p:spPr>
                <a:xfrm>
                  <a:off x="8314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41" name="Google Shape;241;p29"/>
                <p:cNvSpPr/>
                <p:nvPr/>
              </p:nvSpPr>
              <p:spPr>
                <a:xfrm>
                  <a:off x="12016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42" name="Google Shape;242;p29"/>
                <p:cNvSpPr/>
                <p:nvPr/>
              </p:nvSpPr>
              <p:spPr>
                <a:xfrm>
                  <a:off x="15718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43" name="Google Shape;243;p29"/>
                <p:cNvSpPr/>
                <p:nvPr/>
              </p:nvSpPr>
              <p:spPr>
                <a:xfrm>
                  <a:off x="19420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grpSp>
          <p:grpSp>
            <p:nvGrpSpPr>
              <p:cNvPr id="244" name="Google Shape;244;p29"/>
              <p:cNvGrpSpPr/>
              <p:nvPr/>
            </p:nvGrpSpPr>
            <p:grpSpPr>
              <a:xfrm>
                <a:off x="461225" y="3989700"/>
                <a:ext cx="1851000" cy="370200"/>
                <a:chOff x="461225" y="3249175"/>
                <a:chExt cx="1851000" cy="370200"/>
              </a:xfrm>
            </p:grpSpPr>
            <p:sp>
              <p:nvSpPr>
                <p:cNvPr id="245" name="Google Shape;245;p29"/>
                <p:cNvSpPr/>
                <p:nvPr/>
              </p:nvSpPr>
              <p:spPr>
                <a:xfrm>
                  <a:off x="4612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46" name="Google Shape;246;p29"/>
                <p:cNvSpPr/>
                <p:nvPr/>
              </p:nvSpPr>
              <p:spPr>
                <a:xfrm>
                  <a:off x="8314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47" name="Google Shape;247;p29"/>
                <p:cNvSpPr/>
                <p:nvPr/>
              </p:nvSpPr>
              <p:spPr>
                <a:xfrm>
                  <a:off x="12016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48" name="Google Shape;248;p29"/>
                <p:cNvSpPr/>
                <p:nvPr/>
              </p:nvSpPr>
              <p:spPr>
                <a:xfrm>
                  <a:off x="15718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49" name="Google Shape;249;p29"/>
                <p:cNvSpPr/>
                <p:nvPr/>
              </p:nvSpPr>
              <p:spPr>
                <a:xfrm>
                  <a:off x="19420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grpSp>
          <p:grpSp>
            <p:nvGrpSpPr>
              <p:cNvPr id="250" name="Google Shape;250;p29"/>
              <p:cNvGrpSpPr/>
              <p:nvPr/>
            </p:nvGrpSpPr>
            <p:grpSpPr>
              <a:xfrm>
                <a:off x="461225" y="4360025"/>
                <a:ext cx="1851000" cy="370200"/>
                <a:chOff x="461225" y="3249175"/>
                <a:chExt cx="1851000" cy="370200"/>
              </a:xfrm>
            </p:grpSpPr>
            <p:sp>
              <p:nvSpPr>
                <p:cNvPr id="251" name="Google Shape;251;p29"/>
                <p:cNvSpPr/>
                <p:nvPr/>
              </p:nvSpPr>
              <p:spPr>
                <a:xfrm>
                  <a:off x="4612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52" name="Google Shape;252;p29"/>
                <p:cNvSpPr/>
                <p:nvPr/>
              </p:nvSpPr>
              <p:spPr>
                <a:xfrm>
                  <a:off x="8314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53" name="Google Shape;253;p29"/>
                <p:cNvSpPr/>
                <p:nvPr/>
              </p:nvSpPr>
              <p:spPr>
                <a:xfrm>
                  <a:off x="12016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54" name="Google Shape;254;p29"/>
                <p:cNvSpPr/>
                <p:nvPr/>
              </p:nvSpPr>
              <p:spPr>
                <a:xfrm>
                  <a:off x="15718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55" name="Google Shape;255;p29"/>
                <p:cNvSpPr/>
                <p:nvPr/>
              </p:nvSpPr>
              <p:spPr>
                <a:xfrm>
                  <a:off x="19420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grpSp>
        </p:grpSp>
        <p:sp>
          <p:nvSpPr>
            <p:cNvPr id="256" name="Google Shape;256;p29"/>
            <p:cNvSpPr/>
            <p:nvPr/>
          </p:nvSpPr>
          <p:spPr>
            <a:xfrm>
              <a:off x="2163900" y="279362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grpSp>
      <p:grpSp>
        <p:nvGrpSpPr>
          <p:cNvPr id="257" name="Google Shape;257;p29"/>
          <p:cNvGrpSpPr/>
          <p:nvPr/>
        </p:nvGrpSpPr>
        <p:grpSpPr>
          <a:xfrm>
            <a:off x="7663200" y="-725"/>
            <a:ext cx="1480800" cy="1396025"/>
            <a:chOff x="461225" y="3334200"/>
            <a:chExt cx="1480800" cy="1396025"/>
          </a:xfrm>
        </p:grpSpPr>
        <p:grpSp>
          <p:nvGrpSpPr>
            <p:cNvPr id="258" name="Google Shape;258;p29"/>
            <p:cNvGrpSpPr/>
            <p:nvPr/>
          </p:nvGrpSpPr>
          <p:grpSpPr>
            <a:xfrm>
              <a:off x="461225" y="3334200"/>
              <a:ext cx="1480800" cy="285300"/>
              <a:chOff x="461225" y="3334200"/>
              <a:chExt cx="1480800" cy="285300"/>
            </a:xfrm>
          </p:grpSpPr>
          <p:sp>
            <p:nvSpPr>
              <p:cNvPr id="259" name="Google Shape;259;p29"/>
              <p:cNvSpPr/>
              <p:nvPr/>
            </p:nvSpPr>
            <p:spPr>
              <a:xfrm>
                <a:off x="461225" y="3334200"/>
                <a:ext cx="370200" cy="2853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60" name="Google Shape;260;p29"/>
              <p:cNvSpPr/>
              <p:nvPr/>
            </p:nvSpPr>
            <p:spPr>
              <a:xfrm>
                <a:off x="831425" y="3334200"/>
                <a:ext cx="370200" cy="2853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61" name="Google Shape;261;p29"/>
              <p:cNvSpPr/>
              <p:nvPr/>
            </p:nvSpPr>
            <p:spPr>
              <a:xfrm>
                <a:off x="1201625" y="3334200"/>
                <a:ext cx="370200" cy="2853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62" name="Google Shape;262;p29"/>
              <p:cNvSpPr/>
              <p:nvPr/>
            </p:nvSpPr>
            <p:spPr>
              <a:xfrm>
                <a:off x="1571825" y="3334200"/>
                <a:ext cx="370200" cy="2853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grpSp>
        <p:grpSp>
          <p:nvGrpSpPr>
            <p:cNvPr id="263" name="Google Shape;263;p29"/>
            <p:cNvGrpSpPr/>
            <p:nvPr/>
          </p:nvGrpSpPr>
          <p:grpSpPr>
            <a:xfrm>
              <a:off x="461225" y="3619500"/>
              <a:ext cx="1480800" cy="370200"/>
              <a:chOff x="461225" y="3249175"/>
              <a:chExt cx="1480800" cy="370200"/>
            </a:xfrm>
          </p:grpSpPr>
          <p:sp>
            <p:nvSpPr>
              <p:cNvPr id="264" name="Google Shape;264;p29"/>
              <p:cNvSpPr/>
              <p:nvPr/>
            </p:nvSpPr>
            <p:spPr>
              <a:xfrm>
                <a:off x="4612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65" name="Google Shape;265;p29"/>
              <p:cNvSpPr/>
              <p:nvPr/>
            </p:nvSpPr>
            <p:spPr>
              <a:xfrm>
                <a:off x="8314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66" name="Google Shape;266;p29"/>
              <p:cNvSpPr/>
              <p:nvPr/>
            </p:nvSpPr>
            <p:spPr>
              <a:xfrm>
                <a:off x="12016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67" name="Google Shape;267;p29"/>
              <p:cNvSpPr/>
              <p:nvPr/>
            </p:nvSpPr>
            <p:spPr>
              <a:xfrm>
                <a:off x="15718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grpSp>
        <p:grpSp>
          <p:nvGrpSpPr>
            <p:cNvPr id="268" name="Google Shape;268;p29"/>
            <p:cNvGrpSpPr/>
            <p:nvPr/>
          </p:nvGrpSpPr>
          <p:grpSpPr>
            <a:xfrm>
              <a:off x="461225" y="3989700"/>
              <a:ext cx="1480800" cy="370200"/>
              <a:chOff x="461225" y="3249175"/>
              <a:chExt cx="1480800" cy="370200"/>
            </a:xfrm>
          </p:grpSpPr>
          <p:sp>
            <p:nvSpPr>
              <p:cNvPr id="269" name="Google Shape;269;p29"/>
              <p:cNvSpPr/>
              <p:nvPr/>
            </p:nvSpPr>
            <p:spPr>
              <a:xfrm>
                <a:off x="4612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70" name="Google Shape;270;p29"/>
              <p:cNvSpPr/>
              <p:nvPr/>
            </p:nvSpPr>
            <p:spPr>
              <a:xfrm>
                <a:off x="8314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71" name="Google Shape;271;p29"/>
              <p:cNvSpPr/>
              <p:nvPr/>
            </p:nvSpPr>
            <p:spPr>
              <a:xfrm>
                <a:off x="12016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72" name="Google Shape;272;p29"/>
              <p:cNvSpPr/>
              <p:nvPr/>
            </p:nvSpPr>
            <p:spPr>
              <a:xfrm>
                <a:off x="15718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grpSp>
        <p:grpSp>
          <p:nvGrpSpPr>
            <p:cNvPr id="273" name="Google Shape;273;p29"/>
            <p:cNvGrpSpPr/>
            <p:nvPr/>
          </p:nvGrpSpPr>
          <p:grpSpPr>
            <a:xfrm>
              <a:off x="461225" y="4360025"/>
              <a:ext cx="1480800" cy="370200"/>
              <a:chOff x="461225" y="3249175"/>
              <a:chExt cx="1480800" cy="370200"/>
            </a:xfrm>
          </p:grpSpPr>
          <p:sp>
            <p:nvSpPr>
              <p:cNvPr id="274" name="Google Shape;274;p29"/>
              <p:cNvSpPr/>
              <p:nvPr/>
            </p:nvSpPr>
            <p:spPr>
              <a:xfrm>
                <a:off x="4612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75" name="Google Shape;275;p29"/>
              <p:cNvSpPr/>
              <p:nvPr/>
            </p:nvSpPr>
            <p:spPr>
              <a:xfrm>
                <a:off x="8314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76" name="Google Shape;276;p29"/>
              <p:cNvSpPr/>
              <p:nvPr/>
            </p:nvSpPr>
            <p:spPr>
              <a:xfrm>
                <a:off x="12016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77" name="Google Shape;277;p29"/>
              <p:cNvSpPr/>
              <p:nvPr/>
            </p:nvSpPr>
            <p:spPr>
              <a:xfrm>
                <a:off x="15718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grpSp>
      </p:grpSp>
      <p:grpSp>
        <p:nvGrpSpPr>
          <p:cNvPr id="278" name="Google Shape;278;p29"/>
          <p:cNvGrpSpPr/>
          <p:nvPr/>
        </p:nvGrpSpPr>
        <p:grpSpPr>
          <a:xfrm>
            <a:off x="1843925" y="-725"/>
            <a:ext cx="7300075" cy="5144088"/>
            <a:chOff x="1870575" y="-635"/>
            <a:chExt cx="7300075" cy="5174097"/>
          </a:xfrm>
        </p:grpSpPr>
        <p:sp>
          <p:nvSpPr>
            <p:cNvPr id="279" name="Google Shape;279;p29"/>
            <p:cNvSpPr/>
            <p:nvPr/>
          </p:nvSpPr>
          <p:spPr>
            <a:xfrm>
              <a:off x="1870575" y="-635"/>
              <a:ext cx="7300075" cy="4989625"/>
            </a:xfrm>
            <a:custGeom>
              <a:avLst/>
              <a:gdLst/>
              <a:ahLst/>
              <a:cxnLst/>
              <a:rect l="l" t="t" r="r" b="b"/>
              <a:pathLst>
                <a:path w="292003" h="199585" extrusionOk="0">
                  <a:moveTo>
                    <a:pt x="76429" y="0"/>
                  </a:moveTo>
                  <a:lnTo>
                    <a:pt x="0" y="163603"/>
                  </a:lnTo>
                  <a:lnTo>
                    <a:pt x="250486" y="199585"/>
                  </a:lnTo>
                  <a:lnTo>
                    <a:pt x="292003" y="107785"/>
                  </a:lnTo>
                  <a:lnTo>
                    <a:pt x="292003" y="52891"/>
                  </a:lnTo>
                  <a:lnTo>
                    <a:pt x="234162" y="0"/>
                  </a:lnTo>
                  <a:close/>
                </a:path>
              </a:pathLst>
            </a:custGeom>
            <a:gradFill>
              <a:gsLst>
                <a:gs pos="0">
                  <a:schemeClr val="accent3"/>
                </a:gs>
                <a:gs pos="77000">
                  <a:schemeClr val="accent1"/>
                </a:gs>
                <a:gs pos="100000">
                  <a:schemeClr val="accent1"/>
                </a:gs>
              </a:gsLst>
              <a:lin ang="8099331" scaled="0"/>
            </a:gradFill>
            <a:ln>
              <a:noFill/>
            </a:ln>
          </p:spPr>
        </p:sp>
        <p:sp>
          <p:nvSpPr>
            <p:cNvPr id="280" name="Google Shape;280;p29"/>
            <p:cNvSpPr/>
            <p:nvPr/>
          </p:nvSpPr>
          <p:spPr>
            <a:xfrm>
              <a:off x="1870575" y="4089437"/>
              <a:ext cx="6285225" cy="1084025"/>
            </a:xfrm>
            <a:custGeom>
              <a:avLst/>
              <a:gdLst/>
              <a:ahLst/>
              <a:cxnLst/>
              <a:rect l="l" t="t" r="r" b="b"/>
              <a:pathLst>
                <a:path w="251409" h="43361" extrusionOk="0">
                  <a:moveTo>
                    <a:pt x="0" y="0"/>
                  </a:moveTo>
                  <a:lnTo>
                    <a:pt x="6458" y="43361"/>
                  </a:lnTo>
                  <a:lnTo>
                    <a:pt x="251409" y="43361"/>
                  </a:lnTo>
                  <a:lnTo>
                    <a:pt x="250494" y="35931"/>
                  </a:lnTo>
                  <a:close/>
                </a:path>
              </a:pathLst>
            </a:custGeom>
            <a:solidFill>
              <a:schemeClr val="accent5"/>
            </a:solidFill>
            <a:ln>
              <a:noFill/>
            </a:ln>
          </p:spPr>
        </p:sp>
      </p:grpSp>
      <p:sp>
        <p:nvSpPr>
          <p:cNvPr id="281" name="Google Shape;281;p29"/>
          <p:cNvSpPr txBox="1">
            <a:spLocks noGrp="1"/>
          </p:cNvSpPr>
          <p:nvPr>
            <p:ph type="body" idx="1"/>
          </p:nvPr>
        </p:nvSpPr>
        <p:spPr>
          <a:xfrm>
            <a:off x="4631450" y="2170025"/>
            <a:ext cx="2896200" cy="1887600"/>
          </a:xfrm>
          <a:prstGeom prst="rect">
            <a:avLst/>
          </a:prstGeom>
        </p:spPr>
        <p:txBody>
          <a:bodyPr spcFirstLastPara="1" wrap="square" lIns="91425" tIns="91425" rIns="91425" bIns="91425" anchor="t" anchorCtr="0">
            <a:noAutofit/>
          </a:bodyPr>
          <a:lstStyle>
            <a:lvl1pPr marL="457200" lvl="0" indent="-292100">
              <a:lnSpc>
                <a:spcPct val="115000"/>
              </a:lnSpc>
              <a:spcBef>
                <a:spcPts val="0"/>
              </a:spcBef>
              <a:spcAft>
                <a:spcPts val="0"/>
              </a:spcAft>
              <a:buClr>
                <a:schemeClr val="lt1"/>
              </a:buClr>
              <a:buSzPts val="1000"/>
              <a:buFont typeface="Sora"/>
              <a:buChar char="●"/>
              <a:defRPr sz="1000"/>
            </a:lvl1pPr>
            <a:lvl2pPr marL="914400" lvl="1" indent="-292100">
              <a:lnSpc>
                <a:spcPct val="115000"/>
              </a:lnSpc>
              <a:spcBef>
                <a:spcPts val="800"/>
              </a:spcBef>
              <a:spcAft>
                <a:spcPts val="0"/>
              </a:spcAft>
              <a:buClr>
                <a:schemeClr val="lt1"/>
              </a:buClr>
              <a:buSzPts val="1000"/>
              <a:buFont typeface="Sora"/>
              <a:buChar char="○"/>
              <a:defRPr sz="1000"/>
            </a:lvl2pPr>
            <a:lvl3pPr marL="1371600" lvl="2" indent="-228600">
              <a:lnSpc>
                <a:spcPct val="115000"/>
              </a:lnSpc>
              <a:spcBef>
                <a:spcPts val="800"/>
              </a:spcBef>
              <a:spcAft>
                <a:spcPts val="0"/>
              </a:spcAft>
              <a:buNone/>
              <a:defRPr sz="1000"/>
            </a:lvl3pPr>
            <a:lvl4pPr marL="1828800" lvl="3" indent="-292100">
              <a:lnSpc>
                <a:spcPct val="115000"/>
              </a:lnSpc>
              <a:spcBef>
                <a:spcPts val="0"/>
              </a:spcBef>
              <a:spcAft>
                <a:spcPts val="0"/>
              </a:spcAft>
              <a:buClr>
                <a:schemeClr val="lt1"/>
              </a:buClr>
              <a:buSzPts val="1000"/>
              <a:buFont typeface="Sora"/>
              <a:buChar char="●"/>
              <a:defRPr sz="1000"/>
            </a:lvl4pPr>
            <a:lvl5pPr marL="2286000" lvl="4" indent="-292100">
              <a:lnSpc>
                <a:spcPct val="115000"/>
              </a:lnSpc>
              <a:spcBef>
                <a:spcPts val="800"/>
              </a:spcBef>
              <a:spcAft>
                <a:spcPts val="0"/>
              </a:spcAft>
              <a:buClr>
                <a:schemeClr val="lt1"/>
              </a:buClr>
              <a:buSzPts val="1000"/>
              <a:buFont typeface="Sora"/>
              <a:buChar char="○"/>
              <a:defRPr sz="1000"/>
            </a:lvl5pPr>
            <a:lvl6pPr marL="2743200" lvl="5" indent="-292100">
              <a:lnSpc>
                <a:spcPct val="115000"/>
              </a:lnSpc>
              <a:spcBef>
                <a:spcPts val="800"/>
              </a:spcBef>
              <a:spcAft>
                <a:spcPts val="0"/>
              </a:spcAft>
              <a:buClr>
                <a:schemeClr val="lt1"/>
              </a:buClr>
              <a:buSzPts val="1000"/>
              <a:buFont typeface="Sora"/>
              <a:buChar char="■"/>
              <a:defRPr sz="1000"/>
            </a:lvl6pPr>
            <a:lvl7pPr marL="3200400" lvl="6" indent="-292100">
              <a:lnSpc>
                <a:spcPct val="115000"/>
              </a:lnSpc>
              <a:spcBef>
                <a:spcPts val="800"/>
              </a:spcBef>
              <a:spcAft>
                <a:spcPts val="0"/>
              </a:spcAft>
              <a:buClr>
                <a:schemeClr val="lt1"/>
              </a:buClr>
              <a:buSzPts val="1000"/>
              <a:buFont typeface="Sora"/>
              <a:buChar char="●"/>
              <a:defRPr sz="1000"/>
            </a:lvl7pPr>
            <a:lvl8pPr marL="3657600" lvl="7" indent="-292100">
              <a:lnSpc>
                <a:spcPct val="115000"/>
              </a:lnSpc>
              <a:spcBef>
                <a:spcPts val="800"/>
              </a:spcBef>
              <a:spcAft>
                <a:spcPts val="0"/>
              </a:spcAft>
              <a:buClr>
                <a:schemeClr val="lt1"/>
              </a:buClr>
              <a:buSzPts val="1000"/>
              <a:buFont typeface="Sora"/>
              <a:buChar char="○"/>
              <a:defRPr sz="1000"/>
            </a:lvl8pPr>
            <a:lvl9pPr marL="4114800" lvl="8" indent="-228600">
              <a:lnSpc>
                <a:spcPct val="115000"/>
              </a:lnSpc>
              <a:spcBef>
                <a:spcPts val="800"/>
              </a:spcBef>
              <a:spcAft>
                <a:spcPts val="0"/>
              </a:spcAft>
              <a:buNone/>
              <a:defRPr sz="1000"/>
            </a:lvl9pPr>
          </a:lstStyle>
          <a:p>
            <a:endParaRPr/>
          </a:p>
        </p:txBody>
      </p:sp>
      <p:sp>
        <p:nvSpPr>
          <p:cNvPr id="282" name="Google Shape;282;p29"/>
          <p:cNvSpPr txBox="1">
            <a:spLocks noGrp="1"/>
          </p:cNvSpPr>
          <p:nvPr>
            <p:ph type="title"/>
          </p:nvPr>
        </p:nvSpPr>
        <p:spPr>
          <a:xfrm>
            <a:off x="38100" y="93150"/>
            <a:ext cx="1583400" cy="189300"/>
          </a:xfrm>
          <a:prstGeom prst="rect">
            <a:avLst/>
          </a:prstGeom>
        </p:spPr>
        <p:txBody>
          <a:bodyPr spcFirstLastPara="1" wrap="square" lIns="182875" tIns="91425" rIns="91425" bIns="91425" anchor="t" anchorCtr="0">
            <a:noAutofit/>
          </a:bodyPr>
          <a:lstStyle>
            <a:lvl1pPr lvl="0">
              <a:spcBef>
                <a:spcPts val="0"/>
              </a:spcBef>
              <a:spcAft>
                <a:spcPts val="0"/>
              </a:spcAft>
              <a:buNone/>
              <a:defRPr sz="900">
                <a:solidFill>
                  <a:schemeClr val="accent5"/>
                </a:solidFill>
                <a:latin typeface="Sora"/>
                <a:ea typeface="Sora"/>
                <a:cs typeface="Sora"/>
                <a:sym typeface="Sora"/>
              </a:defRPr>
            </a:lvl1pPr>
            <a:lvl2pPr lvl="1">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2pPr>
            <a:lvl3pPr lvl="2">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3pPr>
            <a:lvl4pPr lvl="3">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4pPr>
            <a:lvl5pPr lvl="4">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5pPr>
            <a:lvl6pPr lvl="5">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6pPr>
            <a:lvl7pPr lvl="6">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7pPr>
            <a:lvl8pPr lvl="7">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8pPr>
            <a:lvl9pPr lvl="8">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9pPr>
          </a:lstStyle>
          <a:p>
            <a:endParaRPr/>
          </a:p>
        </p:txBody>
      </p:sp>
      <p:sp>
        <p:nvSpPr>
          <p:cNvPr id="283" name="Google Shape;283;p29"/>
          <p:cNvSpPr txBox="1">
            <a:spLocks noGrp="1"/>
          </p:cNvSpPr>
          <p:nvPr>
            <p:ph type="body" idx="2"/>
          </p:nvPr>
        </p:nvSpPr>
        <p:spPr>
          <a:xfrm>
            <a:off x="4631450" y="827575"/>
            <a:ext cx="2896200" cy="1200300"/>
          </a:xfrm>
          <a:prstGeom prst="rect">
            <a:avLst/>
          </a:prstGeom>
        </p:spPr>
        <p:txBody>
          <a:bodyPr spcFirstLastPara="1" wrap="square" lIns="91425" tIns="91425" rIns="91425" bIns="91425" anchor="t" anchorCtr="0">
            <a:noAutofit/>
          </a:bodyPr>
          <a:lstStyle>
            <a:lvl1pPr marL="457200" lvl="0" indent="-292100">
              <a:spcBef>
                <a:spcPts val="0"/>
              </a:spcBef>
              <a:spcAft>
                <a:spcPts val="0"/>
              </a:spcAft>
              <a:buSzPts val="1000"/>
              <a:buFont typeface="Sora"/>
              <a:buChar char="●"/>
              <a:defRPr sz="1000"/>
            </a:lvl1pPr>
            <a:lvl2pPr marL="914400" lvl="1" indent="-292100">
              <a:spcBef>
                <a:spcPts val="800"/>
              </a:spcBef>
              <a:spcAft>
                <a:spcPts val="0"/>
              </a:spcAft>
              <a:buSzPts val="1000"/>
              <a:buFont typeface="Sora"/>
              <a:buChar char="○"/>
              <a:defRPr sz="1000"/>
            </a:lvl2pPr>
            <a:lvl3pPr marL="1371600" lvl="2" indent="-292100">
              <a:spcBef>
                <a:spcPts val="800"/>
              </a:spcBef>
              <a:spcAft>
                <a:spcPts val="0"/>
              </a:spcAft>
              <a:buSzPts val="1000"/>
              <a:buFont typeface="Sora"/>
              <a:buChar char="■"/>
              <a:defRPr sz="1000"/>
            </a:lvl3pPr>
            <a:lvl4pPr marL="1828800" lvl="3" indent="-292100">
              <a:spcBef>
                <a:spcPts val="800"/>
              </a:spcBef>
              <a:spcAft>
                <a:spcPts val="0"/>
              </a:spcAft>
              <a:buSzPts val="1000"/>
              <a:buFont typeface="Sora"/>
              <a:buChar char="●"/>
              <a:defRPr sz="1000"/>
            </a:lvl4pPr>
            <a:lvl5pPr marL="2286000" lvl="4" indent="-292100">
              <a:spcBef>
                <a:spcPts val="800"/>
              </a:spcBef>
              <a:spcAft>
                <a:spcPts val="0"/>
              </a:spcAft>
              <a:buSzPts val="1000"/>
              <a:buFont typeface="Sora"/>
              <a:buChar char="○"/>
              <a:defRPr sz="1000"/>
            </a:lvl5pPr>
            <a:lvl6pPr marL="2743200" lvl="5" indent="-292100">
              <a:spcBef>
                <a:spcPts val="800"/>
              </a:spcBef>
              <a:spcAft>
                <a:spcPts val="0"/>
              </a:spcAft>
              <a:buSzPts val="1000"/>
              <a:buFont typeface="Sora"/>
              <a:buChar char="■"/>
              <a:defRPr sz="1000"/>
            </a:lvl6pPr>
            <a:lvl7pPr marL="3200400" lvl="6" indent="-292100">
              <a:spcBef>
                <a:spcPts val="800"/>
              </a:spcBef>
              <a:spcAft>
                <a:spcPts val="0"/>
              </a:spcAft>
              <a:buSzPts val="1000"/>
              <a:buFont typeface="Sora"/>
              <a:buChar char="●"/>
              <a:defRPr sz="1000"/>
            </a:lvl7pPr>
            <a:lvl8pPr marL="3657600" lvl="7" indent="-292100">
              <a:spcBef>
                <a:spcPts val="800"/>
              </a:spcBef>
              <a:spcAft>
                <a:spcPts val="0"/>
              </a:spcAft>
              <a:buSzPts val="1000"/>
              <a:buFont typeface="Sora"/>
              <a:buChar char="○"/>
              <a:defRPr sz="1000"/>
            </a:lvl8pPr>
            <a:lvl9pPr marL="4114800" lvl="8" indent="-292100">
              <a:spcBef>
                <a:spcPts val="800"/>
              </a:spcBef>
              <a:spcAft>
                <a:spcPts val="800"/>
              </a:spcAft>
              <a:buSzPts val="1000"/>
              <a:buFont typeface="Sora"/>
              <a:buChar char="■"/>
              <a:defRPr sz="1000"/>
            </a:lvl9pPr>
          </a:lstStyle>
          <a:p>
            <a:endParaRPr/>
          </a:p>
        </p:txBody>
      </p:sp>
      <p:sp>
        <p:nvSpPr>
          <p:cNvPr id="284" name="Google Shape;284;p29"/>
          <p:cNvSpPr txBox="1">
            <a:spLocks noGrp="1"/>
          </p:cNvSpPr>
          <p:nvPr>
            <p:ph type="title" idx="3"/>
          </p:nvPr>
        </p:nvSpPr>
        <p:spPr>
          <a:xfrm>
            <a:off x="115025" y="502775"/>
            <a:ext cx="3905400" cy="587700"/>
          </a:xfrm>
          <a:prstGeom prst="rect">
            <a:avLst/>
          </a:prstGeom>
        </p:spPr>
        <p:txBody>
          <a:bodyPr spcFirstLastPara="1" wrap="square" lIns="91425" tIns="91425" rIns="91425" bIns="91425" anchor="t" anchorCtr="0">
            <a:spAutoFit/>
          </a:bodyPr>
          <a:lstStyle>
            <a:lvl1pPr lvl="0">
              <a:lnSpc>
                <a:spcPct val="90000"/>
              </a:lnSpc>
              <a:spcBef>
                <a:spcPts val="0"/>
              </a:spcBef>
              <a:spcAft>
                <a:spcPts val="0"/>
              </a:spcAft>
              <a:buNone/>
              <a:defRPr sz="3600"/>
            </a:lvl1pPr>
            <a:lvl2pPr lvl="1">
              <a:lnSpc>
                <a:spcPct val="115000"/>
              </a:lnSpc>
              <a:spcBef>
                <a:spcPts val="0"/>
              </a:spcBef>
              <a:spcAft>
                <a:spcPts val="0"/>
              </a:spcAft>
              <a:buNone/>
              <a:defRPr sz="3600"/>
            </a:lvl2pPr>
            <a:lvl3pPr lvl="2">
              <a:lnSpc>
                <a:spcPct val="115000"/>
              </a:lnSpc>
              <a:spcBef>
                <a:spcPts val="0"/>
              </a:spcBef>
              <a:spcAft>
                <a:spcPts val="0"/>
              </a:spcAft>
              <a:buNone/>
              <a:defRPr sz="3600"/>
            </a:lvl3pPr>
            <a:lvl4pPr lvl="3">
              <a:lnSpc>
                <a:spcPct val="115000"/>
              </a:lnSpc>
              <a:spcBef>
                <a:spcPts val="0"/>
              </a:spcBef>
              <a:spcAft>
                <a:spcPts val="0"/>
              </a:spcAft>
              <a:buNone/>
              <a:defRPr sz="3600"/>
            </a:lvl4pPr>
            <a:lvl5pPr lvl="4">
              <a:lnSpc>
                <a:spcPct val="115000"/>
              </a:lnSpc>
              <a:spcBef>
                <a:spcPts val="0"/>
              </a:spcBef>
              <a:spcAft>
                <a:spcPts val="0"/>
              </a:spcAft>
              <a:buNone/>
              <a:defRPr sz="3600"/>
            </a:lvl5pPr>
            <a:lvl6pPr lvl="5">
              <a:lnSpc>
                <a:spcPct val="115000"/>
              </a:lnSpc>
              <a:spcBef>
                <a:spcPts val="0"/>
              </a:spcBef>
              <a:spcAft>
                <a:spcPts val="0"/>
              </a:spcAft>
              <a:buNone/>
              <a:defRPr sz="3600"/>
            </a:lvl6pPr>
            <a:lvl7pPr lvl="6">
              <a:lnSpc>
                <a:spcPct val="115000"/>
              </a:lnSpc>
              <a:spcBef>
                <a:spcPts val="0"/>
              </a:spcBef>
              <a:spcAft>
                <a:spcPts val="0"/>
              </a:spcAft>
              <a:buNone/>
              <a:defRPr sz="3600"/>
            </a:lvl7pPr>
            <a:lvl8pPr lvl="7">
              <a:lnSpc>
                <a:spcPct val="115000"/>
              </a:lnSpc>
              <a:spcBef>
                <a:spcPts val="0"/>
              </a:spcBef>
              <a:spcAft>
                <a:spcPts val="0"/>
              </a:spcAft>
              <a:buNone/>
              <a:defRPr sz="3600"/>
            </a:lvl8pPr>
            <a:lvl9pPr lvl="8">
              <a:lnSpc>
                <a:spcPct val="115000"/>
              </a:lnSpc>
              <a:spcBef>
                <a:spcPts val="0"/>
              </a:spcBef>
              <a:spcAft>
                <a:spcPts val="0"/>
              </a:spcAft>
              <a:buNone/>
              <a:defRPr sz="3600"/>
            </a:lvl9pPr>
          </a:lstStyle>
          <a:p>
            <a:endParaRPr/>
          </a:p>
        </p:txBody>
      </p:sp>
      <p:sp>
        <p:nvSpPr>
          <p:cNvPr id="285" name="Google Shape;285;p29"/>
          <p:cNvSpPr txBox="1">
            <a:spLocks noGrp="1"/>
          </p:cNvSpPr>
          <p:nvPr>
            <p:ph type="title" idx="4"/>
          </p:nvPr>
        </p:nvSpPr>
        <p:spPr>
          <a:xfrm>
            <a:off x="228600" y="4774929"/>
            <a:ext cx="1939200" cy="189300"/>
          </a:xfrm>
          <a:prstGeom prst="rect">
            <a:avLst/>
          </a:prstGeom>
        </p:spPr>
        <p:txBody>
          <a:bodyPr spcFirstLastPara="1" wrap="square" lIns="0" tIns="0" rIns="0" bIns="0" anchor="ctr" anchorCtr="0">
            <a:noAutofit/>
          </a:bodyPr>
          <a:lstStyle>
            <a:lvl1pPr lvl="0">
              <a:spcBef>
                <a:spcPts val="0"/>
              </a:spcBef>
              <a:spcAft>
                <a:spcPts val="0"/>
              </a:spcAft>
              <a:buNone/>
              <a:defRPr sz="900">
                <a:solidFill>
                  <a:schemeClr val="accent5"/>
                </a:solidFill>
                <a:latin typeface="Sora"/>
                <a:ea typeface="Sora"/>
                <a:cs typeface="Sora"/>
                <a:sym typeface="Sora"/>
              </a:defRPr>
            </a:lvl1pPr>
            <a:lvl2pPr lvl="1">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2pPr>
            <a:lvl3pPr lvl="2">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3pPr>
            <a:lvl4pPr lvl="3">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4pPr>
            <a:lvl5pPr lvl="4">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5pPr>
            <a:lvl6pPr lvl="5">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6pPr>
            <a:lvl7pPr lvl="6">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7pPr>
            <a:lvl8pPr lvl="7">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8pPr>
            <a:lvl9pPr lvl="8">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3 images">
  <p:cSld name="BLANK_1_1_1_1_2">
    <p:bg>
      <p:bgPr>
        <a:solidFill>
          <a:schemeClr val="lt1"/>
        </a:solidFill>
        <a:effectLst/>
      </p:bgPr>
    </p:bg>
    <p:spTree>
      <p:nvGrpSpPr>
        <p:cNvPr id="1" name="Shape 286"/>
        <p:cNvGrpSpPr/>
        <p:nvPr/>
      </p:nvGrpSpPr>
      <p:grpSpPr>
        <a:xfrm>
          <a:off x="0" y="0"/>
          <a:ext cx="0" cy="0"/>
          <a:chOff x="0" y="0"/>
          <a:chExt cx="0" cy="0"/>
        </a:xfrm>
      </p:grpSpPr>
      <p:sp>
        <p:nvSpPr>
          <p:cNvPr id="287" name="Google Shape;287;p30"/>
          <p:cNvSpPr/>
          <p:nvPr/>
        </p:nvSpPr>
        <p:spPr>
          <a:xfrm rot="10800000" flipH="1">
            <a:off x="4482600" y="741600"/>
            <a:ext cx="4640400" cy="18900"/>
          </a:xfrm>
          <a:prstGeom prst="rect">
            <a:avLst/>
          </a:prstGeom>
          <a:gradFill>
            <a:gsLst>
              <a:gs pos="0">
                <a:schemeClr val="accent2"/>
              </a:gs>
              <a:gs pos="21000">
                <a:schemeClr val="lt2"/>
              </a:gs>
              <a:gs pos="49000">
                <a:schemeClr val="accent1"/>
              </a:gs>
              <a:gs pos="75000">
                <a:schemeClr val="accent3"/>
              </a:gs>
              <a:gs pos="100000">
                <a:schemeClr val="accent4"/>
              </a:gs>
            </a:gsLst>
            <a:lin ang="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88" name="Google Shape;288;p30"/>
          <p:cNvSpPr/>
          <p:nvPr/>
        </p:nvSpPr>
        <p:spPr>
          <a:xfrm rot="10800000" flipH="1">
            <a:off x="4482600" y="1014475"/>
            <a:ext cx="4640400" cy="18900"/>
          </a:xfrm>
          <a:prstGeom prst="rect">
            <a:avLst/>
          </a:prstGeom>
          <a:gradFill>
            <a:gsLst>
              <a:gs pos="0">
                <a:schemeClr val="accent2"/>
              </a:gs>
              <a:gs pos="21000">
                <a:schemeClr val="lt2"/>
              </a:gs>
              <a:gs pos="49000">
                <a:schemeClr val="accent1"/>
              </a:gs>
              <a:gs pos="75000">
                <a:schemeClr val="accent3"/>
              </a:gs>
              <a:gs pos="100000">
                <a:schemeClr val="accent4"/>
              </a:gs>
            </a:gsLst>
            <a:lin ang="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89" name="Google Shape;289;p30"/>
          <p:cNvSpPr/>
          <p:nvPr/>
        </p:nvSpPr>
        <p:spPr>
          <a:xfrm rot="10800000" flipH="1">
            <a:off x="4482600" y="1594038"/>
            <a:ext cx="4640400" cy="18900"/>
          </a:xfrm>
          <a:prstGeom prst="rect">
            <a:avLst/>
          </a:prstGeom>
          <a:gradFill>
            <a:gsLst>
              <a:gs pos="0">
                <a:schemeClr val="accent2"/>
              </a:gs>
              <a:gs pos="21000">
                <a:schemeClr val="lt2"/>
              </a:gs>
              <a:gs pos="49000">
                <a:schemeClr val="accent1"/>
              </a:gs>
              <a:gs pos="75000">
                <a:schemeClr val="accent3"/>
              </a:gs>
              <a:gs pos="100000">
                <a:schemeClr val="accent4"/>
              </a:gs>
            </a:gsLst>
            <a:lin ang="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90" name="Google Shape;290;p30"/>
          <p:cNvSpPr/>
          <p:nvPr/>
        </p:nvSpPr>
        <p:spPr>
          <a:xfrm rot="10800000" flipH="1">
            <a:off x="4482600" y="1291263"/>
            <a:ext cx="4640400" cy="18900"/>
          </a:xfrm>
          <a:prstGeom prst="rect">
            <a:avLst/>
          </a:prstGeom>
          <a:gradFill>
            <a:gsLst>
              <a:gs pos="0">
                <a:schemeClr val="accent2"/>
              </a:gs>
              <a:gs pos="21000">
                <a:schemeClr val="lt2"/>
              </a:gs>
              <a:gs pos="49000">
                <a:schemeClr val="accent1"/>
              </a:gs>
              <a:gs pos="75000">
                <a:schemeClr val="accent3"/>
              </a:gs>
              <a:gs pos="100000">
                <a:schemeClr val="accent4"/>
              </a:gs>
            </a:gsLst>
            <a:lin ang="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91" name="Google Shape;291;p30"/>
          <p:cNvSpPr txBox="1">
            <a:spLocks noGrp="1"/>
          </p:cNvSpPr>
          <p:nvPr>
            <p:ph type="title"/>
          </p:nvPr>
        </p:nvSpPr>
        <p:spPr>
          <a:xfrm>
            <a:off x="91950" y="292050"/>
            <a:ext cx="4390500" cy="1603500"/>
          </a:xfrm>
          <a:prstGeom prst="rect">
            <a:avLst/>
          </a:prstGeom>
        </p:spPr>
        <p:txBody>
          <a:bodyPr spcFirstLastPara="1" wrap="square" lIns="91425" tIns="91425" rIns="91425" bIns="91425" anchor="t" anchorCtr="0">
            <a:noAutofit/>
          </a:bodyPr>
          <a:lstStyle>
            <a:lvl1pPr lvl="0">
              <a:lnSpc>
                <a:spcPct val="90000"/>
              </a:lnSpc>
              <a:spcBef>
                <a:spcPts val="0"/>
              </a:spcBef>
              <a:spcAft>
                <a:spcPts val="0"/>
              </a:spcAft>
              <a:buNone/>
              <a:defRPr sz="5500">
                <a:solidFill>
                  <a:schemeClr val="dk2"/>
                </a:solidFill>
              </a:defRPr>
            </a:lvl1pPr>
            <a:lvl2pPr lvl="1">
              <a:lnSpc>
                <a:spcPct val="115000"/>
              </a:lnSpc>
              <a:spcBef>
                <a:spcPts val="0"/>
              </a:spcBef>
              <a:spcAft>
                <a:spcPts val="0"/>
              </a:spcAft>
              <a:buNone/>
              <a:defRPr sz="3600">
                <a:solidFill>
                  <a:schemeClr val="dk2"/>
                </a:solidFill>
                <a:latin typeface="IBM Plex Sans Medium"/>
                <a:ea typeface="IBM Plex Sans Medium"/>
                <a:cs typeface="IBM Plex Sans Medium"/>
                <a:sym typeface="IBM Plex Sans Medium"/>
              </a:defRPr>
            </a:lvl2pPr>
            <a:lvl3pPr lvl="2">
              <a:lnSpc>
                <a:spcPct val="115000"/>
              </a:lnSpc>
              <a:spcBef>
                <a:spcPts val="0"/>
              </a:spcBef>
              <a:spcAft>
                <a:spcPts val="0"/>
              </a:spcAft>
              <a:buNone/>
              <a:defRPr sz="3600">
                <a:solidFill>
                  <a:schemeClr val="dk2"/>
                </a:solidFill>
                <a:latin typeface="IBM Plex Sans Medium"/>
                <a:ea typeface="IBM Plex Sans Medium"/>
                <a:cs typeface="IBM Plex Sans Medium"/>
                <a:sym typeface="IBM Plex Sans Medium"/>
              </a:defRPr>
            </a:lvl3pPr>
            <a:lvl4pPr lvl="3">
              <a:lnSpc>
                <a:spcPct val="115000"/>
              </a:lnSpc>
              <a:spcBef>
                <a:spcPts val="0"/>
              </a:spcBef>
              <a:spcAft>
                <a:spcPts val="0"/>
              </a:spcAft>
              <a:buNone/>
              <a:defRPr sz="3600">
                <a:solidFill>
                  <a:schemeClr val="dk2"/>
                </a:solidFill>
                <a:latin typeface="IBM Plex Sans Medium"/>
                <a:ea typeface="IBM Plex Sans Medium"/>
                <a:cs typeface="IBM Plex Sans Medium"/>
                <a:sym typeface="IBM Plex Sans Medium"/>
              </a:defRPr>
            </a:lvl4pPr>
            <a:lvl5pPr lvl="4">
              <a:lnSpc>
                <a:spcPct val="115000"/>
              </a:lnSpc>
              <a:spcBef>
                <a:spcPts val="0"/>
              </a:spcBef>
              <a:spcAft>
                <a:spcPts val="0"/>
              </a:spcAft>
              <a:buNone/>
              <a:defRPr sz="3600">
                <a:solidFill>
                  <a:schemeClr val="dk2"/>
                </a:solidFill>
                <a:latin typeface="IBM Plex Sans Medium"/>
                <a:ea typeface="IBM Plex Sans Medium"/>
                <a:cs typeface="IBM Plex Sans Medium"/>
                <a:sym typeface="IBM Plex Sans Medium"/>
              </a:defRPr>
            </a:lvl5pPr>
            <a:lvl6pPr lvl="5">
              <a:lnSpc>
                <a:spcPct val="115000"/>
              </a:lnSpc>
              <a:spcBef>
                <a:spcPts val="0"/>
              </a:spcBef>
              <a:spcAft>
                <a:spcPts val="0"/>
              </a:spcAft>
              <a:buNone/>
              <a:defRPr sz="3600">
                <a:solidFill>
                  <a:schemeClr val="dk2"/>
                </a:solidFill>
                <a:latin typeface="IBM Plex Sans Medium"/>
                <a:ea typeface="IBM Plex Sans Medium"/>
                <a:cs typeface="IBM Plex Sans Medium"/>
                <a:sym typeface="IBM Plex Sans Medium"/>
              </a:defRPr>
            </a:lvl6pPr>
            <a:lvl7pPr lvl="6">
              <a:lnSpc>
                <a:spcPct val="115000"/>
              </a:lnSpc>
              <a:spcBef>
                <a:spcPts val="0"/>
              </a:spcBef>
              <a:spcAft>
                <a:spcPts val="0"/>
              </a:spcAft>
              <a:buNone/>
              <a:defRPr sz="3600">
                <a:solidFill>
                  <a:schemeClr val="dk2"/>
                </a:solidFill>
                <a:latin typeface="IBM Plex Sans Medium"/>
                <a:ea typeface="IBM Plex Sans Medium"/>
                <a:cs typeface="IBM Plex Sans Medium"/>
                <a:sym typeface="IBM Plex Sans Medium"/>
              </a:defRPr>
            </a:lvl7pPr>
            <a:lvl8pPr lvl="7">
              <a:lnSpc>
                <a:spcPct val="115000"/>
              </a:lnSpc>
              <a:spcBef>
                <a:spcPts val="0"/>
              </a:spcBef>
              <a:spcAft>
                <a:spcPts val="0"/>
              </a:spcAft>
              <a:buNone/>
              <a:defRPr sz="3600">
                <a:solidFill>
                  <a:schemeClr val="dk2"/>
                </a:solidFill>
                <a:latin typeface="IBM Plex Sans Medium"/>
                <a:ea typeface="IBM Plex Sans Medium"/>
                <a:cs typeface="IBM Plex Sans Medium"/>
                <a:sym typeface="IBM Plex Sans Medium"/>
              </a:defRPr>
            </a:lvl8pPr>
            <a:lvl9pPr lvl="8">
              <a:lnSpc>
                <a:spcPct val="115000"/>
              </a:lnSpc>
              <a:spcBef>
                <a:spcPts val="0"/>
              </a:spcBef>
              <a:spcAft>
                <a:spcPts val="0"/>
              </a:spcAft>
              <a:buNone/>
              <a:defRPr sz="3600">
                <a:solidFill>
                  <a:schemeClr val="dk2"/>
                </a:solidFill>
                <a:latin typeface="IBM Plex Sans Medium"/>
                <a:ea typeface="IBM Plex Sans Medium"/>
                <a:cs typeface="IBM Plex Sans Medium"/>
                <a:sym typeface="IBM Plex Sans Medium"/>
              </a:defRPr>
            </a:lvl9pPr>
          </a:lstStyle>
          <a:p>
            <a:endParaRPr/>
          </a:p>
        </p:txBody>
      </p:sp>
      <p:sp>
        <p:nvSpPr>
          <p:cNvPr id="292" name="Google Shape;292;p30"/>
          <p:cNvSpPr>
            <a:spLocks noGrp="1"/>
          </p:cNvSpPr>
          <p:nvPr>
            <p:ph type="pic" idx="2"/>
          </p:nvPr>
        </p:nvSpPr>
        <p:spPr>
          <a:xfrm>
            <a:off x="225300" y="3132125"/>
            <a:ext cx="1849800" cy="1770300"/>
          </a:xfrm>
          <a:prstGeom prst="rect">
            <a:avLst/>
          </a:prstGeom>
          <a:noFill/>
          <a:ln>
            <a:noFill/>
          </a:ln>
        </p:spPr>
      </p:sp>
      <p:sp>
        <p:nvSpPr>
          <p:cNvPr id="293" name="Google Shape;293;p30"/>
          <p:cNvSpPr>
            <a:spLocks noGrp="1"/>
          </p:cNvSpPr>
          <p:nvPr>
            <p:ph type="pic" idx="3"/>
          </p:nvPr>
        </p:nvSpPr>
        <p:spPr>
          <a:xfrm>
            <a:off x="5262525" y="228600"/>
            <a:ext cx="1865100" cy="1790100"/>
          </a:xfrm>
          <a:prstGeom prst="rect">
            <a:avLst/>
          </a:prstGeom>
          <a:noFill/>
          <a:ln>
            <a:noFill/>
          </a:ln>
        </p:spPr>
      </p:sp>
      <p:sp>
        <p:nvSpPr>
          <p:cNvPr id="294" name="Google Shape;294;p30"/>
          <p:cNvSpPr>
            <a:spLocks noGrp="1"/>
          </p:cNvSpPr>
          <p:nvPr>
            <p:ph type="pic" idx="4"/>
          </p:nvPr>
        </p:nvSpPr>
        <p:spPr>
          <a:xfrm>
            <a:off x="7281675" y="228600"/>
            <a:ext cx="1849800" cy="1790100"/>
          </a:xfrm>
          <a:prstGeom prst="rect">
            <a:avLst/>
          </a:prstGeom>
          <a:noFill/>
          <a:ln>
            <a:noFill/>
          </a:ln>
        </p:spPr>
      </p:sp>
      <p:sp>
        <p:nvSpPr>
          <p:cNvPr id="295" name="Google Shape;295;p30"/>
          <p:cNvSpPr txBox="1">
            <a:spLocks noGrp="1"/>
          </p:cNvSpPr>
          <p:nvPr>
            <p:ph type="subTitle" idx="1"/>
          </p:nvPr>
        </p:nvSpPr>
        <p:spPr>
          <a:xfrm>
            <a:off x="5262525" y="2153019"/>
            <a:ext cx="1566900" cy="480900"/>
          </a:xfrm>
          <a:prstGeom prst="rect">
            <a:avLst/>
          </a:prstGeom>
        </p:spPr>
        <p:txBody>
          <a:bodyPr spcFirstLastPara="1" wrap="square" lIns="0" tIns="0" rIns="91425" bIns="91425" anchor="t" anchorCtr="0">
            <a:noAutofit/>
          </a:bodyPr>
          <a:lstStyle>
            <a:lvl1pPr lvl="0">
              <a:spcBef>
                <a:spcPts val="0"/>
              </a:spcBef>
              <a:spcAft>
                <a:spcPts val="0"/>
              </a:spcAft>
              <a:buClr>
                <a:schemeClr val="dk2"/>
              </a:buClr>
              <a:buSzPts val="1000"/>
              <a:buFont typeface="Sora"/>
              <a:buNone/>
              <a:defRPr sz="1000">
                <a:solidFill>
                  <a:schemeClr val="dk2"/>
                </a:solidFill>
              </a:defRPr>
            </a:lvl1pPr>
            <a:lvl2pPr lvl="1">
              <a:spcBef>
                <a:spcPts val="0"/>
              </a:spcBef>
              <a:spcAft>
                <a:spcPts val="0"/>
              </a:spcAft>
              <a:buClr>
                <a:schemeClr val="dk2"/>
              </a:buClr>
              <a:buSzPts val="1000"/>
              <a:buFont typeface="Sora"/>
              <a:buNone/>
              <a:defRPr sz="1000">
                <a:solidFill>
                  <a:schemeClr val="dk2"/>
                </a:solidFill>
                <a:latin typeface="Sora"/>
                <a:ea typeface="Sora"/>
                <a:cs typeface="Sora"/>
                <a:sym typeface="Sora"/>
              </a:defRPr>
            </a:lvl2pPr>
            <a:lvl3pPr lvl="2">
              <a:spcBef>
                <a:spcPts val="0"/>
              </a:spcBef>
              <a:spcAft>
                <a:spcPts val="0"/>
              </a:spcAft>
              <a:buClr>
                <a:schemeClr val="dk2"/>
              </a:buClr>
              <a:buSzPts val="1000"/>
              <a:buFont typeface="Sora"/>
              <a:buNone/>
              <a:defRPr sz="1000">
                <a:solidFill>
                  <a:schemeClr val="dk2"/>
                </a:solidFill>
                <a:latin typeface="Sora"/>
                <a:ea typeface="Sora"/>
                <a:cs typeface="Sora"/>
                <a:sym typeface="Sora"/>
              </a:defRPr>
            </a:lvl3pPr>
            <a:lvl4pPr lvl="3">
              <a:spcBef>
                <a:spcPts val="0"/>
              </a:spcBef>
              <a:spcAft>
                <a:spcPts val="0"/>
              </a:spcAft>
              <a:buClr>
                <a:schemeClr val="dk2"/>
              </a:buClr>
              <a:buSzPts val="1000"/>
              <a:buFont typeface="Sora"/>
              <a:buNone/>
              <a:defRPr sz="1000">
                <a:solidFill>
                  <a:schemeClr val="dk2"/>
                </a:solidFill>
                <a:latin typeface="Sora"/>
                <a:ea typeface="Sora"/>
                <a:cs typeface="Sora"/>
                <a:sym typeface="Sora"/>
              </a:defRPr>
            </a:lvl4pPr>
            <a:lvl5pPr lvl="4">
              <a:spcBef>
                <a:spcPts val="0"/>
              </a:spcBef>
              <a:spcAft>
                <a:spcPts val="0"/>
              </a:spcAft>
              <a:buClr>
                <a:schemeClr val="dk2"/>
              </a:buClr>
              <a:buSzPts val="1000"/>
              <a:buFont typeface="Sora"/>
              <a:buNone/>
              <a:defRPr sz="1000">
                <a:solidFill>
                  <a:schemeClr val="dk2"/>
                </a:solidFill>
                <a:latin typeface="Sora"/>
                <a:ea typeface="Sora"/>
                <a:cs typeface="Sora"/>
                <a:sym typeface="Sora"/>
              </a:defRPr>
            </a:lvl5pPr>
            <a:lvl6pPr lvl="5">
              <a:spcBef>
                <a:spcPts val="0"/>
              </a:spcBef>
              <a:spcAft>
                <a:spcPts val="0"/>
              </a:spcAft>
              <a:buClr>
                <a:schemeClr val="dk2"/>
              </a:buClr>
              <a:buSzPts val="1000"/>
              <a:buFont typeface="Sora"/>
              <a:buNone/>
              <a:defRPr sz="1000">
                <a:solidFill>
                  <a:schemeClr val="dk2"/>
                </a:solidFill>
                <a:latin typeface="Sora"/>
                <a:ea typeface="Sora"/>
                <a:cs typeface="Sora"/>
                <a:sym typeface="Sora"/>
              </a:defRPr>
            </a:lvl6pPr>
            <a:lvl7pPr lvl="6">
              <a:spcBef>
                <a:spcPts val="0"/>
              </a:spcBef>
              <a:spcAft>
                <a:spcPts val="0"/>
              </a:spcAft>
              <a:buClr>
                <a:schemeClr val="dk2"/>
              </a:buClr>
              <a:buSzPts val="1000"/>
              <a:buFont typeface="Sora"/>
              <a:buNone/>
              <a:defRPr sz="1000">
                <a:solidFill>
                  <a:schemeClr val="dk2"/>
                </a:solidFill>
                <a:latin typeface="Sora"/>
                <a:ea typeface="Sora"/>
                <a:cs typeface="Sora"/>
                <a:sym typeface="Sora"/>
              </a:defRPr>
            </a:lvl7pPr>
            <a:lvl8pPr lvl="7">
              <a:spcBef>
                <a:spcPts val="0"/>
              </a:spcBef>
              <a:spcAft>
                <a:spcPts val="0"/>
              </a:spcAft>
              <a:buClr>
                <a:schemeClr val="dk2"/>
              </a:buClr>
              <a:buSzPts val="1000"/>
              <a:buFont typeface="Sora"/>
              <a:buNone/>
              <a:defRPr sz="1000">
                <a:solidFill>
                  <a:schemeClr val="dk2"/>
                </a:solidFill>
                <a:latin typeface="Sora"/>
                <a:ea typeface="Sora"/>
                <a:cs typeface="Sora"/>
                <a:sym typeface="Sora"/>
              </a:defRPr>
            </a:lvl8pPr>
            <a:lvl9pPr lvl="8">
              <a:spcBef>
                <a:spcPts val="0"/>
              </a:spcBef>
              <a:spcAft>
                <a:spcPts val="0"/>
              </a:spcAft>
              <a:buClr>
                <a:schemeClr val="dk2"/>
              </a:buClr>
              <a:buSzPts val="1000"/>
              <a:buFont typeface="Sora"/>
              <a:buNone/>
              <a:defRPr sz="1000">
                <a:solidFill>
                  <a:schemeClr val="dk2"/>
                </a:solidFill>
                <a:latin typeface="Sora"/>
                <a:ea typeface="Sora"/>
                <a:cs typeface="Sora"/>
                <a:sym typeface="Sora"/>
              </a:defRPr>
            </a:lvl9pPr>
          </a:lstStyle>
          <a:p>
            <a:endParaRPr/>
          </a:p>
        </p:txBody>
      </p:sp>
      <p:sp>
        <p:nvSpPr>
          <p:cNvPr id="296" name="Google Shape;296;p30"/>
          <p:cNvSpPr txBox="1">
            <a:spLocks noGrp="1"/>
          </p:cNvSpPr>
          <p:nvPr>
            <p:ph type="subTitle" idx="5"/>
          </p:nvPr>
        </p:nvSpPr>
        <p:spPr>
          <a:xfrm>
            <a:off x="7281675" y="2153019"/>
            <a:ext cx="1566900" cy="480900"/>
          </a:xfrm>
          <a:prstGeom prst="rect">
            <a:avLst/>
          </a:prstGeom>
        </p:spPr>
        <p:txBody>
          <a:bodyPr spcFirstLastPara="1" wrap="square" lIns="0" tIns="0" rIns="91425" bIns="91425" anchor="t" anchorCtr="0">
            <a:noAutofit/>
          </a:bodyPr>
          <a:lstStyle>
            <a:lvl1pPr lvl="0">
              <a:spcBef>
                <a:spcPts val="0"/>
              </a:spcBef>
              <a:spcAft>
                <a:spcPts val="0"/>
              </a:spcAft>
              <a:buClr>
                <a:schemeClr val="dk2"/>
              </a:buClr>
              <a:buSzPts val="1000"/>
              <a:buFont typeface="Sora"/>
              <a:buNone/>
              <a:defRPr sz="1000">
                <a:solidFill>
                  <a:schemeClr val="dk2"/>
                </a:solidFill>
              </a:defRPr>
            </a:lvl1pPr>
            <a:lvl2pPr lvl="1">
              <a:spcBef>
                <a:spcPts val="0"/>
              </a:spcBef>
              <a:spcAft>
                <a:spcPts val="0"/>
              </a:spcAft>
              <a:buClr>
                <a:schemeClr val="dk2"/>
              </a:buClr>
              <a:buSzPts val="1000"/>
              <a:buFont typeface="Sora"/>
              <a:buNone/>
              <a:defRPr sz="1000">
                <a:solidFill>
                  <a:schemeClr val="dk2"/>
                </a:solidFill>
                <a:latin typeface="Sora"/>
                <a:ea typeface="Sora"/>
                <a:cs typeface="Sora"/>
                <a:sym typeface="Sora"/>
              </a:defRPr>
            </a:lvl2pPr>
            <a:lvl3pPr lvl="2">
              <a:spcBef>
                <a:spcPts val="0"/>
              </a:spcBef>
              <a:spcAft>
                <a:spcPts val="0"/>
              </a:spcAft>
              <a:buClr>
                <a:schemeClr val="dk2"/>
              </a:buClr>
              <a:buSzPts val="1000"/>
              <a:buFont typeface="Sora"/>
              <a:buNone/>
              <a:defRPr sz="1000">
                <a:solidFill>
                  <a:schemeClr val="dk2"/>
                </a:solidFill>
                <a:latin typeface="Sora"/>
                <a:ea typeface="Sora"/>
                <a:cs typeface="Sora"/>
                <a:sym typeface="Sora"/>
              </a:defRPr>
            </a:lvl3pPr>
            <a:lvl4pPr lvl="3">
              <a:spcBef>
                <a:spcPts val="0"/>
              </a:spcBef>
              <a:spcAft>
                <a:spcPts val="0"/>
              </a:spcAft>
              <a:buClr>
                <a:schemeClr val="dk2"/>
              </a:buClr>
              <a:buSzPts val="1000"/>
              <a:buFont typeface="Sora"/>
              <a:buNone/>
              <a:defRPr sz="1000">
                <a:solidFill>
                  <a:schemeClr val="dk2"/>
                </a:solidFill>
                <a:latin typeface="Sora"/>
                <a:ea typeface="Sora"/>
                <a:cs typeface="Sora"/>
                <a:sym typeface="Sora"/>
              </a:defRPr>
            </a:lvl4pPr>
            <a:lvl5pPr lvl="4">
              <a:spcBef>
                <a:spcPts val="0"/>
              </a:spcBef>
              <a:spcAft>
                <a:spcPts val="0"/>
              </a:spcAft>
              <a:buClr>
                <a:schemeClr val="dk2"/>
              </a:buClr>
              <a:buSzPts val="1000"/>
              <a:buFont typeface="Sora"/>
              <a:buNone/>
              <a:defRPr sz="1000">
                <a:solidFill>
                  <a:schemeClr val="dk2"/>
                </a:solidFill>
                <a:latin typeface="Sora"/>
                <a:ea typeface="Sora"/>
                <a:cs typeface="Sora"/>
                <a:sym typeface="Sora"/>
              </a:defRPr>
            </a:lvl5pPr>
            <a:lvl6pPr lvl="5">
              <a:spcBef>
                <a:spcPts val="0"/>
              </a:spcBef>
              <a:spcAft>
                <a:spcPts val="0"/>
              </a:spcAft>
              <a:buClr>
                <a:schemeClr val="dk2"/>
              </a:buClr>
              <a:buSzPts val="1000"/>
              <a:buFont typeface="Sora"/>
              <a:buNone/>
              <a:defRPr sz="1000">
                <a:solidFill>
                  <a:schemeClr val="dk2"/>
                </a:solidFill>
                <a:latin typeface="Sora"/>
                <a:ea typeface="Sora"/>
                <a:cs typeface="Sora"/>
                <a:sym typeface="Sora"/>
              </a:defRPr>
            </a:lvl6pPr>
            <a:lvl7pPr lvl="6">
              <a:spcBef>
                <a:spcPts val="0"/>
              </a:spcBef>
              <a:spcAft>
                <a:spcPts val="0"/>
              </a:spcAft>
              <a:buClr>
                <a:schemeClr val="dk2"/>
              </a:buClr>
              <a:buSzPts val="1000"/>
              <a:buFont typeface="Sora"/>
              <a:buNone/>
              <a:defRPr sz="1000">
                <a:solidFill>
                  <a:schemeClr val="dk2"/>
                </a:solidFill>
                <a:latin typeface="Sora"/>
                <a:ea typeface="Sora"/>
                <a:cs typeface="Sora"/>
                <a:sym typeface="Sora"/>
              </a:defRPr>
            </a:lvl7pPr>
            <a:lvl8pPr lvl="7">
              <a:spcBef>
                <a:spcPts val="0"/>
              </a:spcBef>
              <a:spcAft>
                <a:spcPts val="0"/>
              </a:spcAft>
              <a:buClr>
                <a:schemeClr val="dk2"/>
              </a:buClr>
              <a:buSzPts val="1000"/>
              <a:buFont typeface="Sora"/>
              <a:buNone/>
              <a:defRPr sz="1000">
                <a:solidFill>
                  <a:schemeClr val="dk2"/>
                </a:solidFill>
                <a:latin typeface="Sora"/>
                <a:ea typeface="Sora"/>
                <a:cs typeface="Sora"/>
                <a:sym typeface="Sora"/>
              </a:defRPr>
            </a:lvl8pPr>
            <a:lvl9pPr lvl="8">
              <a:spcBef>
                <a:spcPts val="0"/>
              </a:spcBef>
              <a:spcAft>
                <a:spcPts val="0"/>
              </a:spcAft>
              <a:buClr>
                <a:schemeClr val="dk2"/>
              </a:buClr>
              <a:buSzPts val="1000"/>
              <a:buFont typeface="Sora"/>
              <a:buNone/>
              <a:defRPr sz="1000">
                <a:solidFill>
                  <a:schemeClr val="dk2"/>
                </a:solidFill>
                <a:latin typeface="Sora"/>
                <a:ea typeface="Sora"/>
                <a:cs typeface="Sora"/>
                <a:sym typeface="Sora"/>
              </a:defRPr>
            </a:lvl9pPr>
          </a:lstStyle>
          <a:p>
            <a:endParaRPr/>
          </a:p>
        </p:txBody>
      </p:sp>
      <p:sp>
        <p:nvSpPr>
          <p:cNvPr id="297" name="Google Shape;297;p30"/>
          <p:cNvSpPr txBox="1">
            <a:spLocks noGrp="1"/>
          </p:cNvSpPr>
          <p:nvPr>
            <p:ph type="title" idx="6"/>
          </p:nvPr>
        </p:nvSpPr>
        <p:spPr>
          <a:xfrm>
            <a:off x="38100" y="93150"/>
            <a:ext cx="1583400" cy="189300"/>
          </a:xfrm>
          <a:prstGeom prst="rect">
            <a:avLst/>
          </a:prstGeom>
        </p:spPr>
        <p:txBody>
          <a:bodyPr spcFirstLastPara="1" wrap="square" lIns="182875" tIns="91425" rIns="91425" bIns="91425" anchor="t" anchorCtr="0">
            <a:noAutofit/>
          </a:bodyPr>
          <a:lstStyle>
            <a:lvl1pPr lvl="0">
              <a:spcBef>
                <a:spcPts val="0"/>
              </a:spcBef>
              <a:spcAft>
                <a:spcPts val="0"/>
              </a:spcAft>
              <a:buNone/>
              <a:defRPr sz="900">
                <a:solidFill>
                  <a:schemeClr val="dk2"/>
                </a:solidFill>
                <a:latin typeface="Sora"/>
                <a:ea typeface="Sora"/>
                <a:cs typeface="Sora"/>
                <a:sym typeface="Sora"/>
              </a:defRPr>
            </a:lvl1pPr>
            <a:lvl2pPr lvl="1">
              <a:spcBef>
                <a:spcPts val="0"/>
              </a:spcBef>
              <a:spcAft>
                <a:spcPts val="0"/>
              </a:spcAft>
              <a:buClr>
                <a:schemeClr val="dk2"/>
              </a:buClr>
              <a:buSzPts val="900"/>
              <a:buFont typeface="Sora"/>
              <a:buNone/>
              <a:defRPr sz="900">
                <a:solidFill>
                  <a:schemeClr val="dk2"/>
                </a:solidFill>
                <a:latin typeface="Sora"/>
                <a:ea typeface="Sora"/>
                <a:cs typeface="Sora"/>
                <a:sym typeface="Sora"/>
              </a:defRPr>
            </a:lvl2pPr>
            <a:lvl3pPr lvl="2">
              <a:spcBef>
                <a:spcPts val="0"/>
              </a:spcBef>
              <a:spcAft>
                <a:spcPts val="0"/>
              </a:spcAft>
              <a:buClr>
                <a:schemeClr val="dk2"/>
              </a:buClr>
              <a:buSzPts val="900"/>
              <a:buFont typeface="Sora"/>
              <a:buNone/>
              <a:defRPr sz="900">
                <a:solidFill>
                  <a:schemeClr val="dk2"/>
                </a:solidFill>
                <a:latin typeface="Sora"/>
                <a:ea typeface="Sora"/>
                <a:cs typeface="Sora"/>
                <a:sym typeface="Sora"/>
              </a:defRPr>
            </a:lvl3pPr>
            <a:lvl4pPr lvl="3">
              <a:spcBef>
                <a:spcPts val="0"/>
              </a:spcBef>
              <a:spcAft>
                <a:spcPts val="0"/>
              </a:spcAft>
              <a:buClr>
                <a:schemeClr val="dk2"/>
              </a:buClr>
              <a:buSzPts val="900"/>
              <a:buFont typeface="Sora"/>
              <a:buNone/>
              <a:defRPr sz="900">
                <a:solidFill>
                  <a:schemeClr val="dk2"/>
                </a:solidFill>
                <a:latin typeface="Sora"/>
                <a:ea typeface="Sora"/>
                <a:cs typeface="Sora"/>
                <a:sym typeface="Sora"/>
              </a:defRPr>
            </a:lvl4pPr>
            <a:lvl5pPr lvl="4">
              <a:spcBef>
                <a:spcPts val="0"/>
              </a:spcBef>
              <a:spcAft>
                <a:spcPts val="0"/>
              </a:spcAft>
              <a:buClr>
                <a:schemeClr val="dk2"/>
              </a:buClr>
              <a:buSzPts val="900"/>
              <a:buFont typeface="Sora"/>
              <a:buNone/>
              <a:defRPr sz="900">
                <a:solidFill>
                  <a:schemeClr val="dk2"/>
                </a:solidFill>
                <a:latin typeface="Sora"/>
                <a:ea typeface="Sora"/>
                <a:cs typeface="Sora"/>
                <a:sym typeface="Sora"/>
              </a:defRPr>
            </a:lvl5pPr>
            <a:lvl6pPr lvl="5">
              <a:spcBef>
                <a:spcPts val="0"/>
              </a:spcBef>
              <a:spcAft>
                <a:spcPts val="0"/>
              </a:spcAft>
              <a:buClr>
                <a:schemeClr val="dk2"/>
              </a:buClr>
              <a:buSzPts val="900"/>
              <a:buFont typeface="Sora"/>
              <a:buNone/>
              <a:defRPr sz="900">
                <a:solidFill>
                  <a:schemeClr val="dk2"/>
                </a:solidFill>
                <a:latin typeface="Sora"/>
                <a:ea typeface="Sora"/>
                <a:cs typeface="Sora"/>
                <a:sym typeface="Sora"/>
              </a:defRPr>
            </a:lvl6pPr>
            <a:lvl7pPr lvl="6">
              <a:spcBef>
                <a:spcPts val="0"/>
              </a:spcBef>
              <a:spcAft>
                <a:spcPts val="0"/>
              </a:spcAft>
              <a:buClr>
                <a:schemeClr val="dk2"/>
              </a:buClr>
              <a:buSzPts val="900"/>
              <a:buFont typeface="Sora"/>
              <a:buNone/>
              <a:defRPr sz="900">
                <a:solidFill>
                  <a:schemeClr val="dk2"/>
                </a:solidFill>
                <a:latin typeface="Sora"/>
                <a:ea typeface="Sora"/>
                <a:cs typeface="Sora"/>
                <a:sym typeface="Sora"/>
              </a:defRPr>
            </a:lvl7pPr>
            <a:lvl8pPr lvl="7">
              <a:spcBef>
                <a:spcPts val="0"/>
              </a:spcBef>
              <a:spcAft>
                <a:spcPts val="0"/>
              </a:spcAft>
              <a:buClr>
                <a:schemeClr val="dk2"/>
              </a:buClr>
              <a:buSzPts val="900"/>
              <a:buFont typeface="Sora"/>
              <a:buNone/>
              <a:defRPr sz="900">
                <a:solidFill>
                  <a:schemeClr val="dk2"/>
                </a:solidFill>
                <a:latin typeface="Sora"/>
                <a:ea typeface="Sora"/>
                <a:cs typeface="Sora"/>
                <a:sym typeface="Sora"/>
              </a:defRPr>
            </a:lvl8pPr>
            <a:lvl9pPr lvl="8">
              <a:spcBef>
                <a:spcPts val="0"/>
              </a:spcBef>
              <a:spcAft>
                <a:spcPts val="0"/>
              </a:spcAft>
              <a:buClr>
                <a:schemeClr val="dk2"/>
              </a:buClr>
              <a:buSzPts val="900"/>
              <a:buFont typeface="Sora"/>
              <a:buNone/>
              <a:defRPr sz="900">
                <a:solidFill>
                  <a:schemeClr val="dk2"/>
                </a:solidFill>
                <a:latin typeface="Sora"/>
                <a:ea typeface="Sora"/>
                <a:cs typeface="Sora"/>
                <a:sym typeface="Sora"/>
              </a:defRPr>
            </a:lvl9pPr>
          </a:lstStyle>
          <a:p>
            <a:endParaRPr/>
          </a:p>
        </p:txBody>
      </p:sp>
      <p:sp>
        <p:nvSpPr>
          <p:cNvPr id="298" name="Google Shape;298;p30"/>
          <p:cNvSpPr txBox="1">
            <a:spLocks noGrp="1"/>
          </p:cNvSpPr>
          <p:nvPr>
            <p:ph type="title" idx="7"/>
          </p:nvPr>
        </p:nvSpPr>
        <p:spPr>
          <a:xfrm>
            <a:off x="7420225" y="4723025"/>
            <a:ext cx="1583400" cy="189300"/>
          </a:xfrm>
          <a:prstGeom prst="rect">
            <a:avLst/>
          </a:prstGeom>
        </p:spPr>
        <p:txBody>
          <a:bodyPr spcFirstLastPara="1" wrap="square" lIns="182875" tIns="91425" rIns="91425" bIns="0" anchor="b" anchorCtr="0">
            <a:noAutofit/>
          </a:bodyPr>
          <a:lstStyle>
            <a:lvl1pPr lvl="0" algn="r">
              <a:spcBef>
                <a:spcPts val="0"/>
              </a:spcBef>
              <a:spcAft>
                <a:spcPts val="0"/>
              </a:spcAft>
              <a:buNone/>
              <a:defRPr sz="900">
                <a:solidFill>
                  <a:schemeClr val="dk2"/>
                </a:solidFill>
                <a:latin typeface="Sora"/>
                <a:ea typeface="Sora"/>
                <a:cs typeface="Sora"/>
                <a:sym typeface="Sora"/>
              </a:defRPr>
            </a:lvl1pPr>
            <a:lvl2pPr lvl="1" algn="r">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2pPr>
            <a:lvl3pPr lvl="2" algn="r">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3pPr>
            <a:lvl4pPr lvl="3" algn="r">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4pPr>
            <a:lvl5pPr lvl="4" algn="r">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5pPr>
            <a:lvl6pPr lvl="5" algn="r">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6pPr>
            <a:lvl7pPr lvl="6" algn="r">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7pPr>
            <a:lvl8pPr lvl="7" algn="r">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8pPr>
            <a:lvl9pPr lvl="8" algn="r">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9pPr>
          </a:lstStyle>
          <a:p>
            <a:endParaRPr/>
          </a:p>
        </p:txBody>
      </p:sp>
      <p:sp>
        <p:nvSpPr>
          <p:cNvPr id="299" name="Google Shape;299;p30"/>
          <p:cNvSpPr txBox="1">
            <a:spLocks noGrp="1"/>
          </p:cNvSpPr>
          <p:nvPr>
            <p:ph type="subTitle" idx="8"/>
          </p:nvPr>
        </p:nvSpPr>
        <p:spPr>
          <a:xfrm>
            <a:off x="2216381" y="3132125"/>
            <a:ext cx="1566900" cy="480900"/>
          </a:xfrm>
          <a:prstGeom prst="rect">
            <a:avLst/>
          </a:prstGeom>
        </p:spPr>
        <p:txBody>
          <a:bodyPr spcFirstLastPara="1" wrap="square" lIns="0" tIns="0" rIns="91425" bIns="91425" anchor="t" anchorCtr="0">
            <a:noAutofit/>
          </a:bodyPr>
          <a:lstStyle>
            <a:lvl1pPr lvl="0">
              <a:spcBef>
                <a:spcPts val="0"/>
              </a:spcBef>
              <a:spcAft>
                <a:spcPts val="0"/>
              </a:spcAft>
              <a:buClr>
                <a:schemeClr val="dk2"/>
              </a:buClr>
              <a:buSzPts val="1000"/>
              <a:buFont typeface="Sora"/>
              <a:buNone/>
              <a:defRPr sz="1000">
                <a:solidFill>
                  <a:schemeClr val="dk2"/>
                </a:solidFill>
              </a:defRPr>
            </a:lvl1pPr>
            <a:lvl2pPr lvl="1">
              <a:spcBef>
                <a:spcPts val="0"/>
              </a:spcBef>
              <a:spcAft>
                <a:spcPts val="0"/>
              </a:spcAft>
              <a:buClr>
                <a:schemeClr val="dk2"/>
              </a:buClr>
              <a:buSzPts val="1000"/>
              <a:buFont typeface="Sora"/>
              <a:buNone/>
              <a:defRPr sz="1000">
                <a:solidFill>
                  <a:schemeClr val="dk2"/>
                </a:solidFill>
                <a:latin typeface="Sora"/>
                <a:ea typeface="Sora"/>
                <a:cs typeface="Sora"/>
                <a:sym typeface="Sora"/>
              </a:defRPr>
            </a:lvl2pPr>
            <a:lvl3pPr lvl="2">
              <a:spcBef>
                <a:spcPts val="0"/>
              </a:spcBef>
              <a:spcAft>
                <a:spcPts val="0"/>
              </a:spcAft>
              <a:buClr>
                <a:schemeClr val="dk2"/>
              </a:buClr>
              <a:buSzPts val="1000"/>
              <a:buFont typeface="Sora"/>
              <a:buNone/>
              <a:defRPr sz="1000">
                <a:solidFill>
                  <a:schemeClr val="dk2"/>
                </a:solidFill>
                <a:latin typeface="Sora"/>
                <a:ea typeface="Sora"/>
                <a:cs typeface="Sora"/>
                <a:sym typeface="Sora"/>
              </a:defRPr>
            </a:lvl3pPr>
            <a:lvl4pPr lvl="3">
              <a:spcBef>
                <a:spcPts val="0"/>
              </a:spcBef>
              <a:spcAft>
                <a:spcPts val="0"/>
              </a:spcAft>
              <a:buClr>
                <a:schemeClr val="dk2"/>
              </a:buClr>
              <a:buSzPts val="1000"/>
              <a:buFont typeface="Sora"/>
              <a:buNone/>
              <a:defRPr sz="1000">
                <a:solidFill>
                  <a:schemeClr val="dk2"/>
                </a:solidFill>
                <a:latin typeface="Sora"/>
                <a:ea typeface="Sora"/>
                <a:cs typeface="Sora"/>
                <a:sym typeface="Sora"/>
              </a:defRPr>
            </a:lvl4pPr>
            <a:lvl5pPr lvl="4">
              <a:spcBef>
                <a:spcPts val="0"/>
              </a:spcBef>
              <a:spcAft>
                <a:spcPts val="0"/>
              </a:spcAft>
              <a:buClr>
                <a:schemeClr val="dk2"/>
              </a:buClr>
              <a:buSzPts val="1000"/>
              <a:buFont typeface="Sora"/>
              <a:buNone/>
              <a:defRPr sz="1000">
                <a:solidFill>
                  <a:schemeClr val="dk2"/>
                </a:solidFill>
                <a:latin typeface="Sora"/>
                <a:ea typeface="Sora"/>
                <a:cs typeface="Sora"/>
                <a:sym typeface="Sora"/>
              </a:defRPr>
            </a:lvl5pPr>
            <a:lvl6pPr lvl="5">
              <a:spcBef>
                <a:spcPts val="0"/>
              </a:spcBef>
              <a:spcAft>
                <a:spcPts val="0"/>
              </a:spcAft>
              <a:buClr>
                <a:schemeClr val="dk2"/>
              </a:buClr>
              <a:buSzPts val="1000"/>
              <a:buFont typeface="Sora"/>
              <a:buNone/>
              <a:defRPr sz="1000">
                <a:solidFill>
                  <a:schemeClr val="dk2"/>
                </a:solidFill>
                <a:latin typeface="Sora"/>
                <a:ea typeface="Sora"/>
                <a:cs typeface="Sora"/>
                <a:sym typeface="Sora"/>
              </a:defRPr>
            </a:lvl6pPr>
            <a:lvl7pPr lvl="6">
              <a:spcBef>
                <a:spcPts val="0"/>
              </a:spcBef>
              <a:spcAft>
                <a:spcPts val="0"/>
              </a:spcAft>
              <a:buClr>
                <a:schemeClr val="dk2"/>
              </a:buClr>
              <a:buSzPts val="1000"/>
              <a:buFont typeface="Sora"/>
              <a:buNone/>
              <a:defRPr sz="1000">
                <a:solidFill>
                  <a:schemeClr val="dk2"/>
                </a:solidFill>
                <a:latin typeface="Sora"/>
                <a:ea typeface="Sora"/>
                <a:cs typeface="Sora"/>
                <a:sym typeface="Sora"/>
              </a:defRPr>
            </a:lvl7pPr>
            <a:lvl8pPr lvl="7">
              <a:spcBef>
                <a:spcPts val="0"/>
              </a:spcBef>
              <a:spcAft>
                <a:spcPts val="0"/>
              </a:spcAft>
              <a:buClr>
                <a:schemeClr val="dk2"/>
              </a:buClr>
              <a:buSzPts val="1000"/>
              <a:buFont typeface="Sora"/>
              <a:buNone/>
              <a:defRPr sz="1000">
                <a:solidFill>
                  <a:schemeClr val="dk2"/>
                </a:solidFill>
                <a:latin typeface="Sora"/>
                <a:ea typeface="Sora"/>
                <a:cs typeface="Sora"/>
                <a:sym typeface="Sora"/>
              </a:defRPr>
            </a:lvl8pPr>
            <a:lvl9pPr lvl="8">
              <a:spcBef>
                <a:spcPts val="0"/>
              </a:spcBef>
              <a:spcAft>
                <a:spcPts val="0"/>
              </a:spcAft>
              <a:buClr>
                <a:schemeClr val="dk2"/>
              </a:buClr>
              <a:buSzPts val="1000"/>
              <a:buFont typeface="Sora"/>
              <a:buNone/>
              <a:defRPr sz="1000">
                <a:solidFill>
                  <a:schemeClr val="dk2"/>
                </a:solidFill>
                <a:latin typeface="Sora"/>
                <a:ea typeface="Sora"/>
                <a:cs typeface="Sora"/>
                <a:sym typeface="Sora"/>
              </a:defRPr>
            </a:lvl9pPr>
          </a:lstStyle>
          <a:p>
            <a:endParaRPr/>
          </a:p>
        </p:txBody>
      </p:sp>
      <p:grpSp>
        <p:nvGrpSpPr>
          <p:cNvPr id="300" name="Google Shape;300;p30"/>
          <p:cNvGrpSpPr/>
          <p:nvPr/>
        </p:nvGrpSpPr>
        <p:grpSpPr>
          <a:xfrm>
            <a:off x="4308382" y="2704009"/>
            <a:ext cx="4833127" cy="2437045"/>
            <a:chOff x="4308382" y="2704009"/>
            <a:chExt cx="4833127" cy="2437045"/>
          </a:xfrm>
        </p:grpSpPr>
        <p:sp>
          <p:nvSpPr>
            <p:cNvPr id="301" name="Google Shape;301;p30"/>
            <p:cNvSpPr/>
            <p:nvPr/>
          </p:nvSpPr>
          <p:spPr>
            <a:xfrm>
              <a:off x="4308382" y="4487840"/>
              <a:ext cx="4833127" cy="653214"/>
            </a:xfrm>
            <a:custGeom>
              <a:avLst/>
              <a:gdLst/>
              <a:ahLst/>
              <a:cxnLst/>
              <a:rect l="l" t="t" r="r" b="b"/>
              <a:pathLst>
                <a:path w="89735" h="12128" extrusionOk="0">
                  <a:moveTo>
                    <a:pt x="6834" y="1"/>
                  </a:moveTo>
                  <a:lnTo>
                    <a:pt x="6030" y="336"/>
                  </a:lnTo>
                  <a:lnTo>
                    <a:pt x="5271" y="671"/>
                  </a:lnTo>
                  <a:lnTo>
                    <a:pt x="4556" y="1006"/>
                  </a:lnTo>
                  <a:lnTo>
                    <a:pt x="3887" y="1363"/>
                  </a:lnTo>
                  <a:lnTo>
                    <a:pt x="3284" y="1720"/>
                  </a:lnTo>
                  <a:lnTo>
                    <a:pt x="2703" y="2078"/>
                  </a:lnTo>
                  <a:lnTo>
                    <a:pt x="2212" y="2457"/>
                  </a:lnTo>
                  <a:lnTo>
                    <a:pt x="1743" y="2815"/>
                  </a:lnTo>
                  <a:lnTo>
                    <a:pt x="1341" y="3194"/>
                  </a:lnTo>
                  <a:lnTo>
                    <a:pt x="983" y="3574"/>
                  </a:lnTo>
                  <a:lnTo>
                    <a:pt x="693" y="3954"/>
                  </a:lnTo>
                  <a:lnTo>
                    <a:pt x="447" y="4333"/>
                  </a:lnTo>
                  <a:lnTo>
                    <a:pt x="246" y="4713"/>
                  </a:lnTo>
                  <a:lnTo>
                    <a:pt x="112" y="5093"/>
                  </a:lnTo>
                  <a:lnTo>
                    <a:pt x="68" y="5294"/>
                  </a:lnTo>
                  <a:lnTo>
                    <a:pt x="45" y="5495"/>
                  </a:lnTo>
                  <a:lnTo>
                    <a:pt x="23" y="5673"/>
                  </a:lnTo>
                  <a:lnTo>
                    <a:pt x="1" y="5874"/>
                  </a:lnTo>
                  <a:lnTo>
                    <a:pt x="23" y="6098"/>
                  </a:lnTo>
                  <a:lnTo>
                    <a:pt x="45" y="6299"/>
                  </a:lnTo>
                  <a:lnTo>
                    <a:pt x="90" y="6500"/>
                  </a:lnTo>
                  <a:lnTo>
                    <a:pt x="135" y="6723"/>
                  </a:lnTo>
                  <a:lnTo>
                    <a:pt x="202" y="6924"/>
                  </a:lnTo>
                  <a:lnTo>
                    <a:pt x="291" y="7125"/>
                  </a:lnTo>
                  <a:lnTo>
                    <a:pt x="403" y="7326"/>
                  </a:lnTo>
                  <a:lnTo>
                    <a:pt x="514" y="7527"/>
                  </a:lnTo>
                  <a:lnTo>
                    <a:pt x="782" y="7951"/>
                  </a:lnTo>
                  <a:lnTo>
                    <a:pt x="1140" y="8353"/>
                  </a:lnTo>
                  <a:lnTo>
                    <a:pt x="1542" y="8755"/>
                  </a:lnTo>
                  <a:lnTo>
                    <a:pt x="2011" y="9157"/>
                  </a:lnTo>
                  <a:lnTo>
                    <a:pt x="2524" y="9537"/>
                  </a:lnTo>
                  <a:lnTo>
                    <a:pt x="3105" y="9939"/>
                  </a:lnTo>
                  <a:lnTo>
                    <a:pt x="3753" y="10319"/>
                  </a:lnTo>
                  <a:lnTo>
                    <a:pt x="4445" y="10698"/>
                  </a:lnTo>
                  <a:lnTo>
                    <a:pt x="5204" y="11056"/>
                  </a:lnTo>
                  <a:lnTo>
                    <a:pt x="6030" y="11435"/>
                  </a:lnTo>
                  <a:lnTo>
                    <a:pt x="6901" y="11793"/>
                  </a:lnTo>
                  <a:lnTo>
                    <a:pt x="7839" y="12128"/>
                  </a:lnTo>
                  <a:lnTo>
                    <a:pt x="84799" y="12128"/>
                  </a:lnTo>
                  <a:lnTo>
                    <a:pt x="89734" y="9783"/>
                  </a:lnTo>
                  <a:lnTo>
                    <a:pt x="89734" y="1966"/>
                  </a:lnTo>
                  <a:lnTo>
                    <a:pt x="89310" y="1698"/>
                  </a:lnTo>
                  <a:lnTo>
                    <a:pt x="88886" y="1452"/>
                  </a:lnTo>
                  <a:lnTo>
                    <a:pt x="88439" y="1207"/>
                  </a:lnTo>
                  <a:lnTo>
                    <a:pt x="87948" y="961"/>
                  </a:lnTo>
                  <a:lnTo>
                    <a:pt x="86920" y="470"/>
                  </a:lnTo>
                  <a:lnTo>
                    <a:pt x="85781" y="1"/>
                  </a:lnTo>
                  <a:lnTo>
                    <a:pt x="84977" y="314"/>
                  </a:lnTo>
                  <a:lnTo>
                    <a:pt x="84106" y="604"/>
                  </a:lnTo>
                  <a:lnTo>
                    <a:pt x="83235" y="917"/>
                  </a:lnTo>
                  <a:lnTo>
                    <a:pt x="82297" y="1185"/>
                  </a:lnTo>
                  <a:lnTo>
                    <a:pt x="81359" y="1475"/>
                  </a:lnTo>
                  <a:lnTo>
                    <a:pt x="80355" y="1743"/>
                  </a:lnTo>
                  <a:lnTo>
                    <a:pt x="79350" y="2011"/>
                  </a:lnTo>
                  <a:lnTo>
                    <a:pt x="78300" y="2256"/>
                  </a:lnTo>
                  <a:lnTo>
                    <a:pt x="77228" y="2502"/>
                  </a:lnTo>
                  <a:lnTo>
                    <a:pt x="76111" y="2725"/>
                  </a:lnTo>
                  <a:lnTo>
                    <a:pt x="74972" y="2971"/>
                  </a:lnTo>
                  <a:lnTo>
                    <a:pt x="73811" y="3172"/>
                  </a:lnTo>
                  <a:lnTo>
                    <a:pt x="72627" y="3395"/>
                  </a:lnTo>
                  <a:lnTo>
                    <a:pt x="71421" y="3574"/>
                  </a:lnTo>
                  <a:lnTo>
                    <a:pt x="68920" y="3954"/>
                  </a:lnTo>
                  <a:lnTo>
                    <a:pt x="66329" y="4266"/>
                  </a:lnTo>
                  <a:lnTo>
                    <a:pt x="63672" y="4557"/>
                  </a:lnTo>
                  <a:lnTo>
                    <a:pt x="60925" y="4802"/>
                  </a:lnTo>
                  <a:lnTo>
                    <a:pt x="58111" y="5003"/>
                  </a:lnTo>
                  <a:lnTo>
                    <a:pt x="55230" y="5160"/>
                  </a:lnTo>
                  <a:lnTo>
                    <a:pt x="52304" y="5271"/>
                  </a:lnTo>
                  <a:lnTo>
                    <a:pt x="49334" y="5361"/>
                  </a:lnTo>
                  <a:lnTo>
                    <a:pt x="46319" y="5383"/>
                  </a:lnTo>
                  <a:lnTo>
                    <a:pt x="43282" y="5361"/>
                  </a:lnTo>
                  <a:lnTo>
                    <a:pt x="40312" y="5271"/>
                  </a:lnTo>
                  <a:lnTo>
                    <a:pt x="37386" y="5160"/>
                  </a:lnTo>
                  <a:lnTo>
                    <a:pt x="34505" y="5003"/>
                  </a:lnTo>
                  <a:lnTo>
                    <a:pt x="31691" y="4802"/>
                  </a:lnTo>
                  <a:lnTo>
                    <a:pt x="28944" y="4557"/>
                  </a:lnTo>
                  <a:lnTo>
                    <a:pt x="26286" y="4266"/>
                  </a:lnTo>
                  <a:lnTo>
                    <a:pt x="23696" y="3954"/>
                  </a:lnTo>
                  <a:lnTo>
                    <a:pt x="21195" y="3574"/>
                  </a:lnTo>
                  <a:lnTo>
                    <a:pt x="19989" y="3395"/>
                  </a:lnTo>
                  <a:lnTo>
                    <a:pt x="18805" y="3172"/>
                  </a:lnTo>
                  <a:lnTo>
                    <a:pt x="17644" y="2971"/>
                  </a:lnTo>
                  <a:lnTo>
                    <a:pt x="16505" y="2725"/>
                  </a:lnTo>
                  <a:lnTo>
                    <a:pt x="15410" y="2502"/>
                  </a:lnTo>
                  <a:lnTo>
                    <a:pt x="14316" y="2256"/>
                  </a:lnTo>
                  <a:lnTo>
                    <a:pt x="13266" y="2011"/>
                  </a:lnTo>
                  <a:lnTo>
                    <a:pt x="12261" y="1743"/>
                  </a:lnTo>
                  <a:lnTo>
                    <a:pt x="11279" y="1475"/>
                  </a:lnTo>
                  <a:lnTo>
                    <a:pt x="10318" y="1185"/>
                  </a:lnTo>
                  <a:lnTo>
                    <a:pt x="9403" y="917"/>
                  </a:lnTo>
                  <a:lnTo>
                    <a:pt x="8509" y="604"/>
                  </a:lnTo>
                  <a:lnTo>
                    <a:pt x="7661" y="314"/>
                  </a:lnTo>
                  <a:lnTo>
                    <a:pt x="6834" y="1"/>
                  </a:lnTo>
                  <a:close/>
                </a:path>
              </a:pathLst>
            </a:cu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latin typeface="Sora"/>
                <a:ea typeface="Sora"/>
                <a:cs typeface="Sora"/>
                <a:sym typeface="Sora"/>
              </a:endParaRPr>
            </a:p>
          </p:txBody>
        </p:sp>
        <p:sp>
          <p:nvSpPr>
            <p:cNvPr id="302" name="Google Shape;302;p30"/>
            <p:cNvSpPr/>
            <p:nvPr/>
          </p:nvSpPr>
          <p:spPr>
            <a:xfrm>
              <a:off x="4308382" y="3740892"/>
              <a:ext cx="4833127" cy="741006"/>
            </a:xfrm>
            <a:custGeom>
              <a:avLst/>
              <a:gdLst/>
              <a:ahLst/>
              <a:cxnLst/>
              <a:rect l="l" t="t" r="r" b="b"/>
              <a:pathLst>
                <a:path w="89735" h="13758" extrusionOk="0">
                  <a:moveTo>
                    <a:pt x="13289" y="0"/>
                  </a:moveTo>
                  <a:lnTo>
                    <a:pt x="11725" y="402"/>
                  </a:lnTo>
                  <a:lnTo>
                    <a:pt x="10251" y="826"/>
                  </a:lnTo>
                  <a:lnTo>
                    <a:pt x="8889" y="1251"/>
                  </a:lnTo>
                  <a:lnTo>
                    <a:pt x="7594" y="1697"/>
                  </a:lnTo>
                  <a:lnTo>
                    <a:pt x="6410" y="2166"/>
                  </a:lnTo>
                  <a:lnTo>
                    <a:pt x="5316" y="2635"/>
                  </a:lnTo>
                  <a:lnTo>
                    <a:pt x="4333" y="3127"/>
                  </a:lnTo>
                  <a:lnTo>
                    <a:pt x="3864" y="3372"/>
                  </a:lnTo>
                  <a:lnTo>
                    <a:pt x="3440" y="3618"/>
                  </a:lnTo>
                  <a:lnTo>
                    <a:pt x="3038" y="3886"/>
                  </a:lnTo>
                  <a:lnTo>
                    <a:pt x="2636" y="4132"/>
                  </a:lnTo>
                  <a:lnTo>
                    <a:pt x="2279" y="4377"/>
                  </a:lnTo>
                  <a:lnTo>
                    <a:pt x="1944" y="4645"/>
                  </a:lnTo>
                  <a:lnTo>
                    <a:pt x="1653" y="4913"/>
                  </a:lnTo>
                  <a:lnTo>
                    <a:pt x="1363" y="5159"/>
                  </a:lnTo>
                  <a:lnTo>
                    <a:pt x="1117" y="5427"/>
                  </a:lnTo>
                  <a:lnTo>
                    <a:pt x="872" y="5695"/>
                  </a:lnTo>
                  <a:lnTo>
                    <a:pt x="671" y="5963"/>
                  </a:lnTo>
                  <a:lnTo>
                    <a:pt x="492" y="6231"/>
                  </a:lnTo>
                  <a:lnTo>
                    <a:pt x="358" y="6499"/>
                  </a:lnTo>
                  <a:lnTo>
                    <a:pt x="224" y="6789"/>
                  </a:lnTo>
                  <a:lnTo>
                    <a:pt x="135" y="7057"/>
                  </a:lnTo>
                  <a:lnTo>
                    <a:pt x="68" y="7325"/>
                  </a:lnTo>
                  <a:lnTo>
                    <a:pt x="23" y="7616"/>
                  </a:lnTo>
                  <a:lnTo>
                    <a:pt x="1" y="7884"/>
                  </a:lnTo>
                  <a:lnTo>
                    <a:pt x="23" y="8085"/>
                  </a:lnTo>
                  <a:lnTo>
                    <a:pt x="45" y="8263"/>
                  </a:lnTo>
                  <a:lnTo>
                    <a:pt x="68" y="8464"/>
                  </a:lnTo>
                  <a:lnTo>
                    <a:pt x="112" y="8665"/>
                  </a:lnTo>
                  <a:lnTo>
                    <a:pt x="246" y="9045"/>
                  </a:lnTo>
                  <a:lnTo>
                    <a:pt x="447" y="9425"/>
                  </a:lnTo>
                  <a:lnTo>
                    <a:pt x="693" y="9804"/>
                  </a:lnTo>
                  <a:lnTo>
                    <a:pt x="983" y="10184"/>
                  </a:lnTo>
                  <a:lnTo>
                    <a:pt x="1341" y="10564"/>
                  </a:lnTo>
                  <a:lnTo>
                    <a:pt x="1743" y="10943"/>
                  </a:lnTo>
                  <a:lnTo>
                    <a:pt x="2212" y="11301"/>
                  </a:lnTo>
                  <a:lnTo>
                    <a:pt x="2703" y="11680"/>
                  </a:lnTo>
                  <a:lnTo>
                    <a:pt x="3284" y="12038"/>
                  </a:lnTo>
                  <a:lnTo>
                    <a:pt x="3887" y="12395"/>
                  </a:lnTo>
                  <a:lnTo>
                    <a:pt x="4556" y="12752"/>
                  </a:lnTo>
                  <a:lnTo>
                    <a:pt x="5271" y="13087"/>
                  </a:lnTo>
                  <a:lnTo>
                    <a:pt x="6030" y="13422"/>
                  </a:lnTo>
                  <a:lnTo>
                    <a:pt x="6834" y="13757"/>
                  </a:lnTo>
                  <a:lnTo>
                    <a:pt x="7661" y="13445"/>
                  </a:lnTo>
                  <a:lnTo>
                    <a:pt x="8509" y="13154"/>
                  </a:lnTo>
                  <a:lnTo>
                    <a:pt x="9403" y="12864"/>
                  </a:lnTo>
                  <a:lnTo>
                    <a:pt x="10318" y="12574"/>
                  </a:lnTo>
                  <a:lnTo>
                    <a:pt x="11279" y="12283"/>
                  </a:lnTo>
                  <a:lnTo>
                    <a:pt x="12261" y="12015"/>
                  </a:lnTo>
                  <a:lnTo>
                    <a:pt x="13266" y="11747"/>
                  </a:lnTo>
                  <a:lnTo>
                    <a:pt x="14316" y="11502"/>
                  </a:lnTo>
                  <a:lnTo>
                    <a:pt x="15410" y="11256"/>
                  </a:lnTo>
                  <a:lnTo>
                    <a:pt x="16505" y="11033"/>
                  </a:lnTo>
                  <a:lnTo>
                    <a:pt x="17644" y="10809"/>
                  </a:lnTo>
                  <a:lnTo>
                    <a:pt x="18805" y="10586"/>
                  </a:lnTo>
                  <a:lnTo>
                    <a:pt x="19989" y="10385"/>
                  </a:lnTo>
                  <a:lnTo>
                    <a:pt x="21195" y="10184"/>
                  </a:lnTo>
                  <a:lnTo>
                    <a:pt x="23696" y="9804"/>
                  </a:lnTo>
                  <a:lnTo>
                    <a:pt x="26286" y="9492"/>
                  </a:lnTo>
                  <a:lnTo>
                    <a:pt x="28944" y="9201"/>
                  </a:lnTo>
                  <a:lnTo>
                    <a:pt x="31691" y="8956"/>
                  </a:lnTo>
                  <a:lnTo>
                    <a:pt x="34505" y="8755"/>
                  </a:lnTo>
                  <a:lnTo>
                    <a:pt x="37386" y="8598"/>
                  </a:lnTo>
                  <a:lnTo>
                    <a:pt x="40312" y="8487"/>
                  </a:lnTo>
                  <a:lnTo>
                    <a:pt x="43282" y="8420"/>
                  </a:lnTo>
                  <a:lnTo>
                    <a:pt x="46319" y="8397"/>
                  </a:lnTo>
                  <a:lnTo>
                    <a:pt x="49334" y="8420"/>
                  </a:lnTo>
                  <a:lnTo>
                    <a:pt x="52304" y="8487"/>
                  </a:lnTo>
                  <a:lnTo>
                    <a:pt x="55230" y="8598"/>
                  </a:lnTo>
                  <a:lnTo>
                    <a:pt x="58111" y="8755"/>
                  </a:lnTo>
                  <a:lnTo>
                    <a:pt x="60925" y="8956"/>
                  </a:lnTo>
                  <a:lnTo>
                    <a:pt x="63672" y="9201"/>
                  </a:lnTo>
                  <a:lnTo>
                    <a:pt x="66329" y="9492"/>
                  </a:lnTo>
                  <a:lnTo>
                    <a:pt x="68920" y="9804"/>
                  </a:lnTo>
                  <a:lnTo>
                    <a:pt x="71421" y="10184"/>
                  </a:lnTo>
                  <a:lnTo>
                    <a:pt x="72627" y="10385"/>
                  </a:lnTo>
                  <a:lnTo>
                    <a:pt x="73811" y="10586"/>
                  </a:lnTo>
                  <a:lnTo>
                    <a:pt x="74972" y="10809"/>
                  </a:lnTo>
                  <a:lnTo>
                    <a:pt x="76111" y="11033"/>
                  </a:lnTo>
                  <a:lnTo>
                    <a:pt x="77228" y="11256"/>
                  </a:lnTo>
                  <a:lnTo>
                    <a:pt x="78300" y="11502"/>
                  </a:lnTo>
                  <a:lnTo>
                    <a:pt x="79350" y="11747"/>
                  </a:lnTo>
                  <a:lnTo>
                    <a:pt x="80355" y="12015"/>
                  </a:lnTo>
                  <a:lnTo>
                    <a:pt x="81359" y="12283"/>
                  </a:lnTo>
                  <a:lnTo>
                    <a:pt x="82297" y="12574"/>
                  </a:lnTo>
                  <a:lnTo>
                    <a:pt x="83235" y="12864"/>
                  </a:lnTo>
                  <a:lnTo>
                    <a:pt x="84106" y="13154"/>
                  </a:lnTo>
                  <a:lnTo>
                    <a:pt x="84977" y="13445"/>
                  </a:lnTo>
                  <a:lnTo>
                    <a:pt x="85781" y="13757"/>
                  </a:lnTo>
                  <a:lnTo>
                    <a:pt x="86920" y="13288"/>
                  </a:lnTo>
                  <a:lnTo>
                    <a:pt x="87948" y="12797"/>
                  </a:lnTo>
                  <a:lnTo>
                    <a:pt x="88439" y="12551"/>
                  </a:lnTo>
                  <a:lnTo>
                    <a:pt x="88886" y="12306"/>
                  </a:lnTo>
                  <a:lnTo>
                    <a:pt x="89310" y="12060"/>
                  </a:lnTo>
                  <a:lnTo>
                    <a:pt x="89734" y="11792"/>
                  </a:lnTo>
                  <a:lnTo>
                    <a:pt x="89734" y="3975"/>
                  </a:lnTo>
                  <a:lnTo>
                    <a:pt x="89288" y="3685"/>
                  </a:lnTo>
                  <a:lnTo>
                    <a:pt x="88819" y="3417"/>
                  </a:lnTo>
                  <a:lnTo>
                    <a:pt x="88305" y="3149"/>
                  </a:lnTo>
                  <a:lnTo>
                    <a:pt x="87791" y="2881"/>
                  </a:lnTo>
                  <a:lnTo>
                    <a:pt x="87233" y="2613"/>
                  </a:lnTo>
                  <a:lnTo>
                    <a:pt x="86652" y="2367"/>
                  </a:lnTo>
                  <a:lnTo>
                    <a:pt x="86049" y="2099"/>
                  </a:lnTo>
                  <a:lnTo>
                    <a:pt x="85402" y="1854"/>
                  </a:lnTo>
                  <a:lnTo>
                    <a:pt x="84039" y="1362"/>
                  </a:lnTo>
                  <a:lnTo>
                    <a:pt x="82588" y="893"/>
                  </a:lnTo>
                  <a:lnTo>
                    <a:pt x="81002" y="424"/>
                  </a:lnTo>
                  <a:lnTo>
                    <a:pt x="79327" y="0"/>
                  </a:lnTo>
                  <a:lnTo>
                    <a:pt x="77652" y="380"/>
                  </a:lnTo>
                  <a:lnTo>
                    <a:pt x="75910" y="759"/>
                  </a:lnTo>
                  <a:lnTo>
                    <a:pt x="74101" y="1117"/>
                  </a:lnTo>
                  <a:lnTo>
                    <a:pt x="72225" y="1429"/>
                  </a:lnTo>
                  <a:lnTo>
                    <a:pt x="70305" y="1742"/>
                  </a:lnTo>
                  <a:lnTo>
                    <a:pt x="68317" y="2010"/>
                  </a:lnTo>
                  <a:lnTo>
                    <a:pt x="66307" y="2278"/>
                  </a:lnTo>
                  <a:lnTo>
                    <a:pt x="64230" y="2501"/>
                  </a:lnTo>
                  <a:lnTo>
                    <a:pt x="62108" y="2702"/>
                  </a:lnTo>
                  <a:lnTo>
                    <a:pt x="59942" y="2881"/>
                  </a:lnTo>
                  <a:lnTo>
                    <a:pt x="57754" y="3015"/>
                  </a:lnTo>
                  <a:lnTo>
                    <a:pt x="55520" y="3149"/>
                  </a:lnTo>
                  <a:lnTo>
                    <a:pt x="53242" y="3238"/>
                  </a:lnTo>
                  <a:lnTo>
                    <a:pt x="50964" y="3305"/>
                  </a:lnTo>
                  <a:lnTo>
                    <a:pt x="48642" y="3350"/>
                  </a:lnTo>
                  <a:lnTo>
                    <a:pt x="46319" y="3372"/>
                  </a:lnTo>
                  <a:lnTo>
                    <a:pt x="43974" y="3350"/>
                  </a:lnTo>
                  <a:lnTo>
                    <a:pt x="41652" y="3305"/>
                  </a:lnTo>
                  <a:lnTo>
                    <a:pt x="39374" y="3238"/>
                  </a:lnTo>
                  <a:lnTo>
                    <a:pt x="37096" y="3149"/>
                  </a:lnTo>
                  <a:lnTo>
                    <a:pt x="34885" y="3015"/>
                  </a:lnTo>
                  <a:lnTo>
                    <a:pt x="32674" y="2881"/>
                  </a:lnTo>
                  <a:lnTo>
                    <a:pt x="30507" y="2702"/>
                  </a:lnTo>
                  <a:lnTo>
                    <a:pt x="28408" y="2501"/>
                  </a:lnTo>
                  <a:lnTo>
                    <a:pt x="26331" y="2278"/>
                  </a:lnTo>
                  <a:lnTo>
                    <a:pt x="24299" y="2010"/>
                  </a:lnTo>
                  <a:lnTo>
                    <a:pt x="22311" y="1742"/>
                  </a:lnTo>
                  <a:lnTo>
                    <a:pt x="20391" y="1429"/>
                  </a:lnTo>
                  <a:lnTo>
                    <a:pt x="18515" y="1117"/>
                  </a:lnTo>
                  <a:lnTo>
                    <a:pt x="16706" y="759"/>
                  </a:lnTo>
                  <a:lnTo>
                    <a:pt x="14964" y="380"/>
                  </a:lnTo>
                  <a:lnTo>
                    <a:pt x="13289" y="0"/>
                  </a:lnTo>
                  <a:close/>
                </a:path>
              </a:pathLst>
            </a:cu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latin typeface="Sora"/>
                <a:ea typeface="Sora"/>
                <a:cs typeface="Sora"/>
                <a:sym typeface="Sora"/>
              </a:endParaRPr>
            </a:p>
          </p:txBody>
        </p:sp>
        <p:sp>
          <p:nvSpPr>
            <p:cNvPr id="303" name="Google Shape;303;p30"/>
            <p:cNvSpPr/>
            <p:nvPr/>
          </p:nvSpPr>
          <p:spPr>
            <a:xfrm>
              <a:off x="4308382" y="2704009"/>
              <a:ext cx="4833127" cy="1032065"/>
            </a:xfrm>
            <a:custGeom>
              <a:avLst/>
              <a:gdLst/>
              <a:ahLst/>
              <a:cxnLst/>
              <a:rect l="l" t="t" r="r" b="b"/>
              <a:pathLst>
                <a:path w="89735" h="19162" extrusionOk="0">
                  <a:moveTo>
                    <a:pt x="43929" y="0"/>
                  </a:moveTo>
                  <a:lnTo>
                    <a:pt x="41585" y="45"/>
                  </a:lnTo>
                  <a:lnTo>
                    <a:pt x="39262" y="134"/>
                  </a:lnTo>
                  <a:lnTo>
                    <a:pt x="36984" y="224"/>
                  </a:lnTo>
                  <a:lnTo>
                    <a:pt x="34751" y="358"/>
                  </a:lnTo>
                  <a:lnTo>
                    <a:pt x="32562" y="492"/>
                  </a:lnTo>
                  <a:lnTo>
                    <a:pt x="30396" y="670"/>
                  </a:lnTo>
                  <a:lnTo>
                    <a:pt x="28296" y="871"/>
                  </a:lnTo>
                  <a:lnTo>
                    <a:pt x="26264" y="1117"/>
                  </a:lnTo>
                  <a:lnTo>
                    <a:pt x="24254" y="1363"/>
                  </a:lnTo>
                  <a:lnTo>
                    <a:pt x="22311" y="1631"/>
                  </a:lnTo>
                  <a:lnTo>
                    <a:pt x="20435" y="1921"/>
                  </a:lnTo>
                  <a:lnTo>
                    <a:pt x="18626" y="2233"/>
                  </a:lnTo>
                  <a:lnTo>
                    <a:pt x="16884" y="2568"/>
                  </a:lnTo>
                  <a:lnTo>
                    <a:pt x="15187" y="2926"/>
                  </a:lnTo>
                  <a:lnTo>
                    <a:pt x="13579" y="3305"/>
                  </a:lnTo>
                  <a:lnTo>
                    <a:pt x="12060" y="3685"/>
                  </a:lnTo>
                  <a:lnTo>
                    <a:pt x="10586" y="4087"/>
                  </a:lnTo>
                  <a:lnTo>
                    <a:pt x="9224" y="4534"/>
                  </a:lnTo>
                  <a:lnTo>
                    <a:pt x="7929" y="4958"/>
                  </a:lnTo>
                  <a:lnTo>
                    <a:pt x="6723" y="5427"/>
                  </a:lnTo>
                  <a:lnTo>
                    <a:pt x="5606" y="5896"/>
                  </a:lnTo>
                  <a:lnTo>
                    <a:pt x="4579" y="6387"/>
                  </a:lnTo>
                  <a:lnTo>
                    <a:pt x="4110" y="6633"/>
                  </a:lnTo>
                  <a:lnTo>
                    <a:pt x="3663" y="6879"/>
                  </a:lnTo>
                  <a:lnTo>
                    <a:pt x="3217" y="7124"/>
                  </a:lnTo>
                  <a:lnTo>
                    <a:pt x="2815" y="7392"/>
                  </a:lnTo>
                  <a:lnTo>
                    <a:pt x="2435" y="7660"/>
                  </a:lnTo>
                  <a:lnTo>
                    <a:pt x="2100" y="7906"/>
                  </a:lnTo>
                  <a:lnTo>
                    <a:pt x="1765" y="8174"/>
                  </a:lnTo>
                  <a:lnTo>
                    <a:pt x="1475" y="8442"/>
                  </a:lnTo>
                  <a:lnTo>
                    <a:pt x="1207" y="8710"/>
                  </a:lnTo>
                  <a:lnTo>
                    <a:pt x="961" y="9000"/>
                  </a:lnTo>
                  <a:lnTo>
                    <a:pt x="738" y="9268"/>
                  </a:lnTo>
                  <a:lnTo>
                    <a:pt x="537" y="9559"/>
                  </a:lnTo>
                  <a:lnTo>
                    <a:pt x="380" y="9827"/>
                  </a:lnTo>
                  <a:lnTo>
                    <a:pt x="246" y="10117"/>
                  </a:lnTo>
                  <a:lnTo>
                    <a:pt x="135" y="10385"/>
                  </a:lnTo>
                  <a:lnTo>
                    <a:pt x="68" y="10675"/>
                  </a:lnTo>
                  <a:lnTo>
                    <a:pt x="23" y="10966"/>
                  </a:lnTo>
                  <a:lnTo>
                    <a:pt x="1" y="11256"/>
                  </a:lnTo>
                  <a:lnTo>
                    <a:pt x="23" y="11546"/>
                  </a:lnTo>
                  <a:lnTo>
                    <a:pt x="68" y="11814"/>
                  </a:lnTo>
                  <a:lnTo>
                    <a:pt x="135" y="12082"/>
                  </a:lnTo>
                  <a:lnTo>
                    <a:pt x="224" y="12373"/>
                  </a:lnTo>
                  <a:lnTo>
                    <a:pt x="358" y="12641"/>
                  </a:lnTo>
                  <a:lnTo>
                    <a:pt x="492" y="12909"/>
                  </a:lnTo>
                  <a:lnTo>
                    <a:pt x="671" y="13177"/>
                  </a:lnTo>
                  <a:lnTo>
                    <a:pt x="872" y="13445"/>
                  </a:lnTo>
                  <a:lnTo>
                    <a:pt x="1117" y="13713"/>
                  </a:lnTo>
                  <a:lnTo>
                    <a:pt x="1363" y="13981"/>
                  </a:lnTo>
                  <a:lnTo>
                    <a:pt x="1653" y="14249"/>
                  </a:lnTo>
                  <a:lnTo>
                    <a:pt x="1944" y="14494"/>
                  </a:lnTo>
                  <a:lnTo>
                    <a:pt x="2279" y="14762"/>
                  </a:lnTo>
                  <a:lnTo>
                    <a:pt x="2636" y="15008"/>
                  </a:lnTo>
                  <a:lnTo>
                    <a:pt x="3038" y="15276"/>
                  </a:lnTo>
                  <a:lnTo>
                    <a:pt x="3440" y="15522"/>
                  </a:lnTo>
                  <a:lnTo>
                    <a:pt x="3864" y="15767"/>
                  </a:lnTo>
                  <a:lnTo>
                    <a:pt x="4333" y="16013"/>
                  </a:lnTo>
                  <a:lnTo>
                    <a:pt x="5316" y="16504"/>
                  </a:lnTo>
                  <a:lnTo>
                    <a:pt x="6410" y="16973"/>
                  </a:lnTo>
                  <a:lnTo>
                    <a:pt x="7594" y="17442"/>
                  </a:lnTo>
                  <a:lnTo>
                    <a:pt x="8889" y="17889"/>
                  </a:lnTo>
                  <a:lnTo>
                    <a:pt x="10251" y="18335"/>
                  </a:lnTo>
                  <a:lnTo>
                    <a:pt x="11725" y="18737"/>
                  </a:lnTo>
                  <a:lnTo>
                    <a:pt x="13289" y="19162"/>
                  </a:lnTo>
                  <a:lnTo>
                    <a:pt x="14964" y="18760"/>
                  </a:lnTo>
                  <a:lnTo>
                    <a:pt x="16706" y="18380"/>
                  </a:lnTo>
                  <a:lnTo>
                    <a:pt x="18515" y="18023"/>
                  </a:lnTo>
                  <a:lnTo>
                    <a:pt x="20391" y="17710"/>
                  </a:lnTo>
                  <a:lnTo>
                    <a:pt x="22311" y="17398"/>
                  </a:lnTo>
                  <a:lnTo>
                    <a:pt x="24299" y="17130"/>
                  </a:lnTo>
                  <a:lnTo>
                    <a:pt x="26331" y="16884"/>
                  </a:lnTo>
                  <a:lnTo>
                    <a:pt x="28408" y="16638"/>
                  </a:lnTo>
                  <a:lnTo>
                    <a:pt x="30507" y="16437"/>
                  </a:lnTo>
                  <a:lnTo>
                    <a:pt x="32674" y="16281"/>
                  </a:lnTo>
                  <a:lnTo>
                    <a:pt x="34885" y="16125"/>
                  </a:lnTo>
                  <a:lnTo>
                    <a:pt x="37096" y="15991"/>
                  </a:lnTo>
                  <a:lnTo>
                    <a:pt x="39374" y="15901"/>
                  </a:lnTo>
                  <a:lnTo>
                    <a:pt x="41652" y="15834"/>
                  </a:lnTo>
                  <a:lnTo>
                    <a:pt x="43974" y="15790"/>
                  </a:lnTo>
                  <a:lnTo>
                    <a:pt x="46319" y="15767"/>
                  </a:lnTo>
                  <a:lnTo>
                    <a:pt x="48642" y="15790"/>
                  </a:lnTo>
                  <a:lnTo>
                    <a:pt x="50964" y="15834"/>
                  </a:lnTo>
                  <a:lnTo>
                    <a:pt x="53242" y="15901"/>
                  </a:lnTo>
                  <a:lnTo>
                    <a:pt x="55520" y="15991"/>
                  </a:lnTo>
                  <a:lnTo>
                    <a:pt x="57754" y="16125"/>
                  </a:lnTo>
                  <a:lnTo>
                    <a:pt x="59942" y="16281"/>
                  </a:lnTo>
                  <a:lnTo>
                    <a:pt x="62108" y="16437"/>
                  </a:lnTo>
                  <a:lnTo>
                    <a:pt x="64230" y="16638"/>
                  </a:lnTo>
                  <a:lnTo>
                    <a:pt x="66307" y="16884"/>
                  </a:lnTo>
                  <a:lnTo>
                    <a:pt x="68317" y="17130"/>
                  </a:lnTo>
                  <a:lnTo>
                    <a:pt x="70305" y="17398"/>
                  </a:lnTo>
                  <a:lnTo>
                    <a:pt x="72225" y="17710"/>
                  </a:lnTo>
                  <a:lnTo>
                    <a:pt x="74101" y="18023"/>
                  </a:lnTo>
                  <a:lnTo>
                    <a:pt x="75910" y="18380"/>
                  </a:lnTo>
                  <a:lnTo>
                    <a:pt x="77652" y="18760"/>
                  </a:lnTo>
                  <a:lnTo>
                    <a:pt x="79327" y="19162"/>
                  </a:lnTo>
                  <a:lnTo>
                    <a:pt x="81002" y="18715"/>
                  </a:lnTo>
                  <a:lnTo>
                    <a:pt x="82588" y="18269"/>
                  </a:lnTo>
                  <a:lnTo>
                    <a:pt x="84039" y="17777"/>
                  </a:lnTo>
                  <a:lnTo>
                    <a:pt x="85402" y="17286"/>
                  </a:lnTo>
                  <a:lnTo>
                    <a:pt x="86049" y="17040"/>
                  </a:lnTo>
                  <a:lnTo>
                    <a:pt x="86652" y="16795"/>
                  </a:lnTo>
                  <a:lnTo>
                    <a:pt x="87233" y="16527"/>
                  </a:lnTo>
                  <a:lnTo>
                    <a:pt x="87791" y="16259"/>
                  </a:lnTo>
                  <a:lnTo>
                    <a:pt x="88305" y="15991"/>
                  </a:lnTo>
                  <a:lnTo>
                    <a:pt x="88819" y="15723"/>
                  </a:lnTo>
                  <a:lnTo>
                    <a:pt x="89288" y="15455"/>
                  </a:lnTo>
                  <a:lnTo>
                    <a:pt x="89734" y="15187"/>
                  </a:lnTo>
                  <a:lnTo>
                    <a:pt x="89734" y="7348"/>
                  </a:lnTo>
                  <a:lnTo>
                    <a:pt x="89087" y="6946"/>
                  </a:lnTo>
                  <a:lnTo>
                    <a:pt x="88394" y="6566"/>
                  </a:lnTo>
                  <a:lnTo>
                    <a:pt x="87635" y="6186"/>
                  </a:lnTo>
                  <a:lnTo>
                    <a:pt x="86809" y="5807"/>
                  </a:lnTo>
                  <a:lnTo>
                    <a:pt x="85960" y="5449"/>
                  </a:lnTo>
                  <a:lnTo>
                    <a:pt x="85022" y="5092"/>
                  </a:lnTo>
                  <a:lnTo>
                    <a:pt x="84062" y="4735"/>
                  </a:lnTo>
                  <a:lnTo>
                    <a:pt x="83034" y="4400"/>
                  </a:lnTo>
                  <a:lnTo>
                    <a:pt x="81962" y="4065"/>
                  </a:lnTo>
                  <a:lnTo>
                    <a:pt x="80824" y="3752"/>
                  </a:lnTo>
                  <a:lnTo>
                    <a:pt x="79640" y="3439"/>
                  </a:lnTo>
                  <a:lnTo>
                    <a:pt x="78412" y="3149"/>
                  </a:lnTo>
                  <a:lnTo>
                    <a:pt x="77139" y="2859"/>
                  </a:lnTo>
                  <a:lnTo>
                    <a:pt x="75821" y="2591"/>
                  </a:lnTo>
                  <a:lnTo>
                    <a:pt x="74459" y="2323"/>
                  </a:lnTo>
                  <a:lnTo>
                    <a:pt x="73052" y="2055"/>
                  </a:lnTo>
                  <a:lnTo>
                    <a:pt x="71555" y="1809"/>
                  </a:lnTo>
                  <a:lnTo>
                    <a:pt x="70037" y="1586"/>
                  </a:lnTo>
                  <a:lnTo>
                    <a:pt x="68496" y="1363"/>
                  </a:lnTo>
                  <a:lnTo>
                    <a:pt x="66910" y="1162"/>
                  </a:lnTo>
                  <a:lnTo>
                    <a:pt x="65302" y="983"/>
                  </a:lnTo>
                  <a:lnTo>
                    <a:pt x="63672" y="804"/>
                  </a:lnTo>
                  <a:lnTo>
                    <a:pt x="62019" y="670"/>
                  </a:lnTo>
                  <a:lnTo>
                    <a:pt x="60344" y="514"/>
                  </a:lnTo>
                  <a:lnTo>
                    <a:pt x="58647" y="402"/>
                  </a:lnTo>
                  <a:lnTo>
                    <a:pt x="56950" y="291"/>
                  </a:lnTo>
                  <a:lnTo>
                    <a:pt x="55208" y="201"/>
                  </a:lnTo>
                  <a:lnTo>
                    <a:pt x="53443" y="134"/>
                  </a:lnTo>
                  <a:lnTo>
                    <a:pt x="51679" y="67"/>
                  </a:lnTo>
                  <a:lnTo>
                    <a:pt x="49915" y="23"/>
                  </a:lnTo>
                  <a:lnTo>
                    <a:pt x="48106" y="0"/>
                  </a:lnTo>
                  <a:close/>
                </a:path>
              </a:pathLst>
            </a:cu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latin typeface="Sora"/>
                <a:ea typeface="Sora"/>
                <a:cs typeface="Sora"/>
                <a:sym typeface="Sora"/>
              </a:endParaRPr>
            </a:p>
          </p:txBody>
        </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Section title and description Alt 1">
  <p:cSld name="BLANK_1_1_1_1_1_1_1">
    <p:spTree>
      <p:nvGrpSpPr>
        <p:cNvPr id="1" name="Shape 304"/>
        <p:cNvGrpSpPr/>
        <p:nvPr/>
      </p:nvGrpSpPr>
      <p:grpSpPr>
        <a:xfrm>
          <a:off x="0" y="0"/>
          <a:ext cx="0" cy="0"/>
          <a:chOff x="0" y="0"/>
          <a:chExt cx="0" cy="0"/>
        </a:xfrm>
      </p:grpSpPr>
      <p:sp>
        <p:nvSpPr>
          <p:cNvPr id="305" name="Google Shape;305;p31"/>
          <p:cNvSpPr/>
          <p:nvPr/>
        </p:nvSpPr>
        <p:spPr>
          <a:xfrm>
            <a:off x="6519500" y="2216800"/>
            <a:ext cx="4728600" cy="1604700"/>
          </a:xfrm>
          <a:prstGeom prst="chord">
            <a:avLst>
              <a:gd name="adj1" fmla="val 4346562"/>
              <a:gd name="adj2" fmla="val 17254322"/>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306" name="Google Shape;306;p31"/>
          <p:cNvSpPr/>
          <p:nvPr/>
        </p:nvSpPr>
        <p:spPr>
          <a:xfrm rot="1800032">
            <a:off x="6670150" y="2309109"/>
            <a:ext cx="4728524" cy="1869582"/>
          </a:xfrm>
          <a:prstGeom prst="chord">
            <a:avLst>
              <a:gd name="adj1" fmla="val 3282930"/>
              <a:gd name="adj2" fmla="val 14744228"/>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307" name="Google Shape;307;p31"/>
          <p:cNvSpPr/>
          <p:nvPr/>
        </p:nvSpPr>
        <p:spPr>
          <a:xfrm>
            <a:off x="6008850" y="3120100"/>
            <a:ext cx="3135148" cy="2023395"/>
          </a:xfrm>
          <a:custGeom>
            <a:avLst/>
            <a:gdLst/>
            <a:ahLst/>
            <a:cxnLst/>
            <a:rect l="l" t="t" r="r" b="b"/>
            <a:pathLst>
              <a:path w="61561" h="29205" extrusionOk="0">
                <a:moveTo>
                  <a:pt x="61560" y="1"/>
                </a:moveTo>
                <a:lnTo>
                  <a:pt x="60172" y="120"/>
                </a:lnTo>
                <a:lnTo>
                  <a:pt x="58745" y="258"/>
                </a:lnTo>
                <a:lnTo>
                  <a:pt x="57318" y="417"/>
                </a:lnTo>
                <a:lnTo>
                  <a:pt x="55870" y="595"/>
                </a:lnTo>
                <a:lnTo>
                  <a:pt x="54403" y="814"/>
                </a:lnTo>
                <a:lnTo>
                  <a:pt x="52936" y="1051"/>
                </a:lnTo>
                <a:lnTo>
                  <a:pt x="51429" y="1309"/>
                </a:lnTo>
                <a:lnTo>
                  <a:pt x="49942" y="1587"/>
                </a:lnTo>
                <a:lnTo>
                  <a:pt x="48436" y="1884"/>
                </a:lnTo>
                <a:lnTo>
                  <a:pt x="46909" y="2221"/>
                </a:lnTo>
                <a:lnTo>
                  <a:pt x="45382" y="2578"/>
                </a:lnTo>
                <a:lnTo>
                  <a:pt x="43836" y="2955"/>
                </a:lnTo>
                <a:lnTo>
                  <a:pt x="42309" y="3351"/>
                </a:lnTo>
                <a:lnTo>
                  <a:pt x="40763" y="3787"/>
                </a:lnTo>
                <a:lnTo>
                  <a:pt x="39217" y="4224"/>
                </a:lnTo>
                <a:lnTo>
                  <a:pt x="37670" y="4699"/>
                </a:lnTo>
                <a:lnTo>
                  <a:pt x="35866" y="5274"/>
                </a:lnTo>
                <a:lnTo>
                  <a:pt x="34082" y="5869"/>
                </a:lnTo>
                <a:lnTo>
                  <a:pt x="32337" y="6484"/>
                </a:lnTo>
                <a:lnTo>
                  <a:pt x="30592" y="7118"/>
                </a:lnTo>
                <a:lnTo>
                  <a:pt x="28887" y="7792"/>
                </a:lnTo>
                <a:lnTo>
                  <a:pt x="27222" y="8466"/>
                </a:lnTo>
                <a:lnTo>
                  <a:pt x="25557" y="9160"/>
                </a:lnTo>
                <a:lnTo>
                  <a:pt x="23951" y="9894"/>
                </a:lnTo>
                <a:lnTo>
                  <a:pt x="22365" y="10627"/>
                </a:lnTo>
                <a:lnTo>
                  <a:pt x="20818" y="11381"/>
                </a:lnTo>
                <a:lnTo>
                  <a:pt x="19292" y="12154"/>
                </a:lnTo>
                <a:lnTo>
                  <a:pt x="17824" y="12927"/>
                </a:lnTo>
                <a:lnTo>
                  <a:pt x="16377" y="13740"/>
                </a:lnTo>
                <a:lnTo>
                  <a:pt x="14989" y="14553"/>
                </a:lnTo>
                <a:lnTo>
                  <a:pt x="13621" y="15386"/>
                </a:lnTo>
                <a:lnTo>
                  <a:pt x="12313" y="16218"/>
                </a:lnTo>
                <a:lnTo>
                  <a:pt x="11084" y="17051"/>
                </a:lnTo>
                <a:lnTo>
                  <a:pt x="9914" y="17884"/>
                </a:lnTo>
                <a:lnTo>
                  <a:pt x="8804" y="18716"/>
                </a:lnTo>
                <a:lnTo>
                  <a:pt x="7753" y="19549"/>
                </a:lnTo>
                <a:lnTo>
                  <a:pt x="6762" y="20382"/>
                </a:lnTo>
                <a:lnTo>
                  <a:pt x="5810" y="21214"/>
                </a:lnTo>
                <a:lnTo>
                  <a:pt x="4938" y="22027"/>
                </a:lnTo>
                <a:lnTo>
                  <a:pt x="4125" y="22860"/>
                </a:lnTo>
                <a:lnTo>
                  <a:pt x="3371" y="23693"/>
                </a:lnTo>
                <a:lnTo>
                  <a:pt x="2697" y="24505"/>
                </a:lnTo>
                <a:lnTo>
                  <a:pt x="2380" y="24902"/>
                </a:lnTo>
                <a:lnTo>
                  <a:pt x="2063" y="25298"/>
                </a:lnTo>
                <a:lnTo>
                  <a:pt x="1785" y="25715"/>
                </a:lnTo>
                <a:lnTo>
                  <a:pt x="1528" y="26111"/>
                </a:lnTo>
                <a:lnTo>
                  <a:pt x="1270" y="26508"/>
                </a:lnTo>
                <a:lnTo>
                  <a:pt x="1032" y="26904"/>
                </a:lnTo>
                <a:lnTo>
                  <a:pt x="814" y="27281"/>
                </a:lnTo>
                <a:lnTo>
                  <a:pt x="616" y="27678"/>
                </a:lnTo>
                <a:lnTo>
                  <a:pt x="437" y="28054"/>
                </a:lnTo>
                <a:lnTo>
                  <a:pt x="279" y="28451"/>
                </a:lnTo>
                <a:lnTo>
                  <a:pt x="120" y="28827"/>
                </a:lnTo>
                <a:lnTo>
                  <a:pt x="1" y="29204"/>
                </a:lnTo>
                <a:lnTo>
                  <a:pt x="61560" y="29204"/>
                </a:lnTo>
                <a:lnTo>
                  <a:pt x="61560" y="1"/>
                </a:lnTo>
                <a:close/>
              </a:path>
            </a:pathLst>
          </a:custGeom>
          <a:gradFill>
            <a:gsLst>
              <a:gs pos="0">
                <a:schemeClr val="accent2"/>
              </a:gs>
              <a:gs pos="37000">
                <a:schemeClr val="lt2"/>
              </a:gs>
              <a:gs pos="92000">
                <a:schemeClr val="accent1"/>
              </a:gs>
              <a:gs pos="100000">
                <a:schemeClr val="accen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latin typeface="Sora"/>
              <a:ea typeface="Sora"/>
              <a:cs typeface="Sora"/>
              <a:sym typeface="Sora"/>
            </a:endParaRPr>
          </a:p>
        </p:txBody>
      </p:sp>
      <p:sp>
        <p:nvSpPr>
          <p:cNvPr id="308" name="Google Shape;308;p31"/>
          <p:cNvSpPr txBox="1">
            <a:spLocks noGrp="1"/>
          </p:cNvSpPr>
          <p:nvPr>
            <p:ph type="title"/>
          </p:nvPr>
        </p:nvSpPr>
        <p:spPr>
          <a:xfrm>
            <a:off x="38100" y="93150"/>
            <a:ext cx="1583400" cy="189300"/>
          </a:xfrm>
          <a:prstGeom prst="rect">
            <a:avLst/>
          </a:prstGeom>
        </p:spPr>
        <p:txBody>
          <a:bodyPr spcFirstLastPara="1" wrap="square" lIns="182875" tIns="91425" rIns="91425" bIns="91425" anchor="t" anchorCtr="0">
            <a:noAutofit/>
          </a:bodyPr>
          <a:lstStyle>
            <a:lvl1pPr lvl="0">
              <a:spcBef>
                <a:spcPts val="0"/>
              </a:spcBef>
              <a:spcAft>
                <a:spcPts val="0"/>
              </a:spcAft>
              <a:buNone/>
              <a:defRPr sz="900">
                <a:solidFill>
                  <a:schemeClr val="accent5"/>
                </a:solidFill>
                <a:latin typeface="Sora"/>
                <a:ea typeface="Sora"/>
                <a:cs typeface="Sora"/>
                <a:sym typeface="Sora"/>
              </a:defRPr>
            </a:lvl1pPr>
            <a:lvl2pPr lvl="1">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2pPr>
            <a:lvl3pPr lvl="2">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3pPr>
            <a:lvl4pPr lvl="3">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4pPr>
            <a:lvl5pPr lvl="4">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5pPr>
            <a:lvl6pPr lvl="5">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6pPr>
            <a:lvl7pPr lvl="6">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7pPr>
            <a:lvl8pPr lvl="7">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8pPr>
            <a:lvl9pPr lvl="8">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9pPr>
          </a:lstStyle>
          <a:p>
            <a:endParaRPr/>
          </a:p>
        </p:txBody>
      </p:sp>
      <p:sp>
        <p:nvSpPr>
          <p:cNvPr id="309" name="Google Shape;309;p31"/>
          <p:cNvSpPr txBox="1">
            <a:spLocks noGrp="1"/>
          </p:cNvSpPr>
          <p:nvPr>
            <p:ph type="title" idx="2"/>
          </p:nvPr>
        </p:nvSpPr>
        <p:spPr>
          <a:xfrm>
            <a:off x="115025" y="406250"/>
            <a:ext cx="6507000" cy="2656800"/>
          </a:xfrm>
          <a:prstGeom prst="rect">
            <a:avLst/>
          </a:prstGeom>
        </p:spPr>
        <p:txBody>
          <a:bodyPr spcFirstLastPara="1" wrap="square" lIns="91425" tIns="0" rIns="91425" bIns="91425" anchor="t" anchorCtr="0">
            <a:noAutofit/>
          </a:bodyPr>
          <a:lstStyle>
            <a:lvl1pPr lvl="0">
              <a:lnSpc>
                <a:spcPct val="90000"/>
              </a:lnSpc>
              <a:spcBef>
                <a:spcPts val="0"/>
              </a:spcBef>
              <a:spcAft>
                <a:spcPts val="0"/>
              </a:spcAft>
              <a:buNone/>
              <a:defRPr sz="5500"/>
            </a:lvl1pPr>
            <a:lvl2pPr lvl="1">
              <a:lnSpc>
                <a:spcPct val="90000"/>
              </a:lnSpc>
              <a:spcBef>
                <a:spcPts val="0"/>
              </a:spcBef>
              <a:spcAft>
                <a:spcPts val="0"/>
              </a:spcAft>
              <a:buNone/>
              <a:defRPr sz="5500"/>
            </a:lvl2pPr>
            <a:lvl3pPr lvl="2">
              <a:lnSpc>
                <a:spcPct val="90000"/>
              </a:lnSpc>
              <a:spcBef>
                <a:spcPts val="0"/>
              </a:spcBef>
              <a:spcAft>
                <a:spcPts val="0"/>
              </a:spcAft>
              <a:buNone/>
              <a:defRPr sz="5500"/>
            </a:lvl3pPr>
            <a:lvl4pPr lvl="3">
              <a:lnSpc>
                <a:spcPct val="90000"/>
              </a:lnSpc>
              <a:spcBef>
                <a:spcPts val="0"/>
              </a:spcBef>
              <a:spcAft>
                <a:spcPts val="0"/>
              </a:spcAft>
              <a:buNone/>
              <a:defRPr sz="5500"/>
            </a:lvl4pPr>
            <a:lvl5pPr lvl="4">
              <a:lnSpc>
                <a:spcPct val="90000"/>
              </a:lnSpc>
              <a:spcBef>
                <a:spcPts val="0"/>
              </a:spcBef>
              <a:spcAft>
                <a:spcPts val="0"/>
              </a:spcAft>
              <a:buNone/>
              <a:defRPr sz="5500"/>
            </a:lvl5pPr>
            <a:lvl6pPr lvl="5">
              <a:lnSpc>
                <a:spcPct val="90000"/>
              </a:lnSpc>
              <a:spcBef>
                <a:spcPts val="0"/>
              </a:spcBef>
              <a:spcAft>
                <a:spcPts val="0"/>
              </a:spcAft>
              <a:buNone/>
              <a:defRPr sz="5500"/>
            </a:lvl6pPr>
            <a:lvl7pPr lvl="6">
              <a:lnSpc>
                <a:spcPct val="90000"/>
              </a:lnSpc>
              <a:spcBef>
                <a:spcPts val="0"/>
              </a:spcBef>
              <a:spcAft>
                <a:spcPts val="0"/>
              </a:spcAft>
              <a:buNone/>
              <a:defRPr sz="5500"/>
            </a:lvl7pPr>
            <a:lvl8pPr lvl="7">
              <a:lnSpc>
                <a:spcPct val="90000"/>
              </a:lnSpc>
              <a:spcBef>
                <a:spcPts val="0"/>
              </a:spcBef>
              <a:spcAft>
                <a:spcPts val="0"/>
              </a:spcAft>
              <a:buNone/>
              <a:defRPr sz="5500"/>
            </a:lvl8pPr>
            <a:lvl9pPr lvl="8">
              <a:lnSpc>
                <a:spcPct val="90000"/>
              </a:lnSpc>
              <a:spcBef>
                <a:spcPts val="0"/>
              </a:spcBef>
              <a:spcAft>
                <a:spcPts val="0"/>
              </a:spcAft>
              <a:buNone/>
              <a:defRPr sz="5500"/>
            </a:lvl9pPr>
          </a:lstStyle>
          <a:p>
            <a:endParaRPr/>
          </a:p>
        </p:txBody>
      </p:sp>
      <p:sp>
        <p:nvSpPr>
          <p:cNvPr id="310" name="Google Shape;310;p31"/>
          <p:cNvSpPr txBox="1">
            <a:spLocks noGrp="1"/>
          </p:cNvSpPr>
          <p:nvPr>
            <p:ph type="subTitle" idx="1"/>
          </p:nvPr>
        </p:nvSpPr>
        <p:spPr>
          <a:xfrm>
            <a:off x="115025" y="3062925"/>
            <a:ext cx="3759600" cy="1659900"/>
          </a:xfrm>
          <a:prstGeom prst="rect">
            <a:avLst/>
          </a:prstGeom>
        </p:spPr>
        <p:txBody>
          <a:bodyPr spcFirstLastPara="1" wrap="square" lIns="91425" tIns="91425" rIns="91425" bIns="91425" anchor="b" anchorCtr="0">
            <a:noAutofit/>
          </a:bodyPr>
          <a:lstStyle>
            <a:lvl1pPr lvl="0">
              <a:lnSpc>
                <a:spcPct val="115000"/>
              </a:lnSpc>
              <a:spcBef>
                <a:spcPts val="0"/>
              </a:spcBef>
              <a:spcAft>
                <a:spcPts val="0"/>
              </a:spcAft>
              <a:buClr>
                <a:schemeClr val="lt1"/>
              </a:buClr>
              <a:buSzPts val="1000"/>
              <a:buFont typeface="Sora"/>
              <a:buNone/>
              <a:defRPr sz="1000"/>
            </a:lvl1pPr>
            <a:lvl2pPr lvl="1">
              <a:lnSpc>
                <a:spcPct val="115000"/>
              </a:lnSpc>
              <a:spcBef>
                <a:spcPts val="1000"/>
              </a:spcBef>
              <a:spcAft>
                <a:spcPts val="0"/>
              </a:spcAft>
              <a:buClr>
                <a:schemeClr val="lt1"/>
              </a:buClr>
              <a:buSzPts val="1000"/>
              <a:buFont typeface="Sora"/>
              <a:buNone/>
              <a:defRPr sz="1000">
                <a:solidFill>
                  <a:schemeClr val="lt1"/>
                </a:solidFill>
                <a:latin typeface="Sora"/>
                <a:ea typeface="Sora"/>
                <a:cs typeface="Sora"/>
                <a:sym typeface="Sora"/>
              </a:defRPr>
            </a:lvl2pPr>
            <a:lvl3pPr lvl="2">
              <a:lnSpc>
                <a:spcPct val="115000"/>
              </a:lnSpc>
              <a:spcBef>
                <a:spcPts val="1000"/>
              </a:spcBef>
              <a:spcAft>
                <a:spcPts val="0"/>
              </a:spcAft>
              <a:buClr>
                <a:schemeClr val="lt1"/>
              </a:buClr>
              <a:buSzPts val="1000"/>
              <a:buFont typeface="Sora"/>
              <a:buNone/>
              <a:defRPr sz="1000">
                <a:solidFill>
                  <a:schemeClr val="lt1"/>
                </a:solidFill>
                <a:latin typeface="Sora"/>
                <a:ea typeface="Sora"/>
                <a:cs typeface="Sora"/>
                <a:sym typeface="Sora"/>
              </a:defRPr>
            </a:lvl3pPr>
            <a:lvl4pPr lvl="3">
              <a:lnSpc>
                <a:spcPct val="115000"/>
              </a:lnSpc>
              <a:spcBef>
                <a:spcPts val="1000"/>
              </a:spcBef>
              <a:spcAft>
                <a:spcPts val="0"/>
              </a:spcAft>
              <a:buClr>
                <a:schemeClr val="lt1"/>
              </a:buClr>
              <a:buSzPts val="1000"/>
              <a:buFont typeface="Sora"/>
              <a:buNone/>
              <a:defRPr sz="1000">
                <a:solidFill>
                  <a:schemeClr val="lt1"/>
                </a:solidFill>
                <a:latin typeface="Sora"/>
                <a:ea typeface="Sora"/>
                <a:cs typeface="Sora"/>
                <a:sym typeface="Sora"/>
              </a:defRPr>
            </a:lvl4pPr>
            <a:lvl5pPr lvl="4">
              <a:lnSpc>
                <a:spcPct val="115000"/>
              </a:lnSpc>
              <a:spcBef>
                <a:spcPts val="1000"/>
              </a:spcBef>
              <a:spcAft>
                <a:spcPts val="0"/>
              </a:spcAft>
              <a:buClr>
                <a:schemeClr val="lt1"/>
              </a:buClr>
              <a:buSzPts val="1000"/>
              <a:buFont typeface="Sora"/>
              <a:buNone/>
              <a:defRPr sz="1000">
                <a:solidFill>
                  <a:schemeClr val="lt1"/>
                </a:solidFill>
                <a:latin typeface="Sora"/>
                <a:ea typeface="Sora"/>
                <a:cs typeface="Sora"/>
                <a:sym typeface="Sora"/>
              </a:defRPr>
            </a:lvl5pPr>
            <a:lvl6pPr lvl="5">
              <a:lnSpc>
                <a:spcPct val="115000"/>
              </a:lnSpc>
              <a:spcBef>
                <a:spcPts val="1000"/>
              </a:spcBef>
              <a:spcAft>
                <a:spcPts val="0"/>
              </a:spcAft>
              <a:buClr>
                <a:schemeClr val="lt1"/>
              </a:buClr>
              <a:buSzPts val="1000"/>
              <a:buFont typeface="Sora"/>
              <a:buNone/>
              <a:defRPr sz="1000">
                <a:solidFill>
                  <a:schemeClr val="lt1"/>
                </a:solidFill>
                <a:latin typeface="Sora"/>
                <a:ea typeface="Sora"/>
                <a:cs typeface="Sora"/>
                <a:sym typeface="Sora"/>
              </a:defRPr>
            </a:lvl6pPr>
            <a:lvl7pPr lvl="6">
              <a:lnSpc>
                <a:spcPct val="115000"/>
              </a:lnSpc>
              <a:spcBef>
                <a:spcPts val="1000"/>
              </a:spcBef>
              <a:spcAft>
                <a:spcPts val="0"/>
              </a:spcAft>
              <a:buClr>
                <a:schemeClr val="lt1"/>
              </a:buClr>
              <a:buSzPts val="1000"/>
              <a:buFont typeface="Sora"/>
              <a:buNone/>
              <a:defRPr sz="1000">
                <a:solidFill>
                  <a:schemeClr val="lt1"/>
                </a:solidFill>
                <a:latin typeface="Sora"/>
                <a:ea typeface="Sora"/>
                <a:cs typeface="Sora"/>
                <a:sym typeface="Sora"/>
              </a:defRPr>
            </a:lvl7pPr>
            <a:lvl8pPr lvl="7">
              <a:lnSpc>
                <a:spcPct val="115000"/>
              </a:lnSpc>
              <a:spcBef>
                <a:spcPts val="1000"/>
              </a:spcBef>
              <a:spcAft>
                <a:spcPts val="0"/>
              </a:spcAft>
              <a:buClr>
                <a:schemeClr val="lt1"/>
              </a:buClr>
              <a:buSzPts val="1000"/>
              <a:buFont typeface="Sora"/>
              <a:buNone/>
              <a:defRPr sz="1000">
                <a:solidFill>
                  <a:schemeClr val="lt1"/>
                </a:solidFill>
                <a:latin typeface="Sora"/>
                <a:ea typeface="Sora"/>
                <a:cs typeface="Sora"/>
                <a:sym typeface="Sora"/>
              </a:defRPr>
            </a:lvl8pPr>
            <a:lvl9pPr lvl="8">
              <a:lnSpc>
                <a:spcPct val="115000"/>
              </a:lnSpc>
              <a:spcBef>
                <a:spcPts val="1000"/>
              </a:spcBef>
              <a:spcAft>
                <a:spcPts val="1000"/>
              </a:spcAft>
              <a:buClr>
                <a:schemeClr val="lt1"/>
              </a:buClr>
              <a:buSzPts val="1000"/>
              <a:buFont typeface="Sora"/>
              <a:buNone/>
              <a:defRPr sz="1000">
                <a:solidFill>
                  <a:schemeClr val="lt1"/>
                </a:solidFill>
                <a:latin typeface="Sora"/>
                <a:ea typeface="Sora"/>
                <a:cs typeface="Sora"/>
                <a:sym typeface="Sora"/>
              </a:defRPr>
            </a:lvl9pPr>
          </a:lstStyle>
          <a:p>
            <a:endParaRPr/>
          </a:p>
        </p:txBody>
      </p:sp>
      <p:sp>
        <p:nvSpPr>
          <p:cNvPr id="311" name="Google Shape;311;p31"/>
          <p:cNvSpPr txBox="1">
            <a:spLocks noGrp="1"/>
          </p:cNvSpPr>
          <p:nvPr>
            <p:ph type="title" idx="3"/>
          </p:nvPr>
        </p:nvSpPr>
        <p:spPr>
          <a:xfrm>
            <a:off x="228600" y="4774929"/>
            <a:ext cx="1939200" cy="189300"/>
          </a:xfrm>
          <a:prstGeom prst="rect">
            <a:avLst/>
          </a:prstGeom>
        </p:spPr>
        <p:txBody>
          <a:bodyPr spcFirstLastPara="1" wrap="square" lIns="0" tIns="0" rIns="0" bIns="0" anchor="ctr" anchorCtr="0">
            <a:noAutofit/>
          </a:bodyPr>
          <a:lstStyle>
            <a:lvl1pPr lvl="0">
              <a:spcBef>
                <a:spcPts val="0"/>
              </a:spcBef>
              <a:spcAft>
                <a:spcPts val="0"/>
              </a:spcAft>
              <a:buNone/>
              <a:defRPr sz="900">
                <a:solidFill>
                  <a:schemeClr val="accent5"/>
                </a:solidFill>
                <a:latin typeface="Sora"/>
                <a:ea typeface="Sora"/>
                <a:cs typeface="Sora"/>
                <a:sym typeface="Sora"/>
              </a:defRPr>
            </a:lvl1pPr>
            <a:lvl2pPr lvl="1">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2pPr>
            <a:lvl3pPr lvl="2">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3pPr>
            <a:lvl4pPr lvl="3">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4pPr>
            <a:lvl5pPr lvl="4">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5pPr>
            <a:lvl6pPr lvl="5">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6pPr>
            <a:lvl7pPr lvl="6">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7pPr>
            <a:lvl8pPr lvl="7">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8pPr>
            <a:lvl9pPr lvl="8">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Section title and description Alt 2">
  <p:cSld name="BLANK_1_1_1_1_1_1_1_2">
    <p:spTree>
      <p:nvGrpSpPr>
        <p:cNvPr id="1" name="Shape 312"/>
        <p:cNvGrpSpPr/>
        <p:nvPr/>
      </p:nvGrpSpPr>
      <p:grpSpPr>
        <a:xfrm>
          <a:off x="0" y="0"/>
          <a:ext cx="0" cy="0"/>
          <a:chOff x="0" y="0"/>
          <a:chExt cx="0" cy="0"/>
        </a:xfrm>
      </p:grpSpPr>
      <p:sp>
        <p:nvSpPr>
          <p:cNvPr id="313" name="Google Shape;313;p32"/>
          <p:cNvSpPr/>
          <p:nvPr/>
        </p:nvSpPr>
        <p:spPr>
          <a:xfrm>
            <a:off x="5861425" y="3065475"/>
            <a:ext cx="3282600" cy="2078950"/>
          </a:xfrm>
          <a:custGeom>
            <a:avLst/>
            <a:gdLst/>
            <a:ahLst/>
            <a:cxnLst/>
            <a:rect l="l" t="t" r="r" b="b"/>
            <a:pathLst>
              <a:path w="131304" h="83158" extrusionOk="0">
                <a:moveTo>
                  <a:pt x="131286" y="0"/>
                </a:moveTo>
                <a:lnTo>
                  <a:pt x="131304" y="83132"/>
                </a:lnTo>
                <a:lnTo>
                  <a:pt x="0" y="83158"/>
                </a:lnTo>
                <a:lnTo>
                  <a:pt x="55816" y="4343"/>
                </a:lnTo>
                <a:close/>
              </a:path>
            </a:pathLst>
          </a:custGeom>
          <a:solidFill>
            <a:schemeClr val="accent5"/>
          </a:solidFill>
          <a:ln>
            <a:noFill/>
          </a:ln>
        </p:spPr>
      </p:sp>
      <p:sp>
        <p:nvSpPr>
          <p:cNvPr id="314" name="Google Shape;314;p32"/>
          <p:cNvSpPr/>
          <p:nvPr/>
        </p:nvSpPr>
        <p:spPr>
          <a:xfrm>
            <a:off x="6818025" y="1675"/>
            <a:ext cx="2326300" cy="3183925"/>
          </a:xfrm>
          <a:custGeom>
            <a:avLst/>
            <a:gdLst/>
            <a:ahLst/>
            <a:cxnLst/>
            <a:rect l="l" t="t" r="r" b="b"/>
            <a:pathLst>
              <a:path w="93052" h="127357" extrusionOk="0">
                <a:moveTo>
                  <a:pt x="17353" y="127357"/>
                </a:moveTo>
                <a:lnTo>
                  <a:pt x="0" y="18662"/>
                </a:lnTo>
                <a:lnTo>
                  <a:pt x="93052" y="0"/>
                </a:lnTo>
                <a:lnTo>
                  <a:pt x="93019" y="122556"/>
                </a:lnTo>
                <a:close/>
              </a:path>
            </a:pathLst>
          </a:custGeom>
          <a:gradFill>
            <a:gsLst>
              <a:gs pos="0">
                <a:schemeClr val="accent2"/>
              </a:gs>
              <a:gs pos="37000">
                <a:schemeClr val="lt2"/>
              </a:gs>
              <a:gs pos="92000">
                <a:schemeClr val="accent1"/>
              </a:gs>
              <a:gs pos="100000">
                <a:schemeClr val="accent1"/>
              </a:gs>
            </a:gsLst>
            <a:lin ang="13500032" scaled="0"/>
          </a:gradFill>
          <a:ln>
            <a:noFill/>
          </a:ln>
        </p:spPr>
      </p:sp>
      <p:grpSp>
        <p:nvGrpSpPr>
          <p:cNvPr id="315" name="Google Shape;315;p32"/>
          <p:cNvGrpSpPr/>
          <p:nvPr/>
        </p:nvGrpSpPr>
        <p:grpSpPr>
          <a:xfrm>
            <a:off x="25" y="4625"/>
            <a:ext cx="2329791" cy="795413"/>
            <a:chOff x="21" y="-511"/>
            <a:chExt cx="2329791" cy="800617"/>
          </a:xfrm>
        </p:grpSpPr>
        <p:grpSp>
          <p:nvGrpSpPr>
            <p:cNvPr id="316" name="Google Shape;316;p32"/>
            <p:cNvGrpSpPr/>
            <p:nvPr/>
          </p:nvGrpSpPr>
          <p:grpSpPr>
            <a:xfrm rot="10800000" flipH="1">
              <a:off x="25" y="392516"/>
              <a:ext cx="1927788" cy="407590"/>
              <a:chOff x="537425" y="3249175"/>
              <a:chExt cx="1774800" cy="370200"/>
            </a:xfrm>
          </p:grpSpPr>
          <p:sp>
            <p:nvSpPr>
              <p:cNvPr id="317" name="Google Shape;317;p32"/>
              <p:cNvSpPr/>
              <p:nvPr/>
            </p:nvSpPr>
            <p:spPr>
              <a:xfrm>
                <a:off x="537425" y="3249175"/>
                <a:ext cx="2940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318" name="Google Shape;318;p32"/>
              <p:cNvSpPr/>
              <p:nvPr/>
            </p:nvSpPr>
            <p:spPr>
              <a:xfrm>
                <a:off x="8314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319" name="Google Shape;319;p32"/>
              <p:cNvSpPr/>
              <p:nvPr/>
            </p:nvSpPr>
            <p:spPr>
              <a:xfrm>
                <a:off x="12016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320" name="Google Shape;320;p32"/>
              <p:cNvSpPr/>
              <p:nvPr/>
            </p:nvSpPr>
            <p:spPr>
              <a:xfrm>
                <a:off x="15718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321" name="Google Shape;321;p32"/>
              <p:cNvSpPr/>
              <p:nvPr/>
            </p:nvSpPr>
            <p:spPr>
              <a:xfrm>
                <a:off x="19420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grpSp>
        <p:grpSp>
          <p:nvGrpSpPr>
            <p:cNvPr id="322" name="Google Shape;322;p32"/>
            <p:cNvGrpSpPr/>
            <p:nvPr/>
          </p:nvGrpSpPr>
          <p:grpSpPr>
            <a:xfrm rot="10800000" flipH="1">
              <a:off x="21" y="-511"/>
              <a:ext cx="1927788" cy="393115"/>
              <a:chOff x="537425" y="3249175"/>
              <a:chExt cx="1774800" cy="370200"/>
            </a:xfrm>
          </p:grpSpPr>
          <p:sp>
            <p:nvSpPr>
              <p:cNvPr id="323" name="Google Shape;323;p32"/>
              <p:cNvSpPr/>
              <p:nvPr/>
            </p:nvSpPr>
            <p:spPr>
              <a:xfrm>
                <a:off x="537425" y="3249175"/>
                <a:ext cx="2940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324" name="Google Shape;324;p32"/>
              <p:cNvSpPr/>
              <p:nvPr/>
            </p:nvSpPr>
            <p:spPr>
              <a:xfrm>
                <a:off x="8314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325" name="Google Shape;325;p32"/>
              <p:cNvSpPr/>
              <p:nvPr/>
            </p:nvSpPr>
            <p:spPr>
              <a:xfrm>
                <a:off x="12016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326" name="Google Shape;326;p32"/>
              <p:cNvSpPr/>
              <p:nvPr/>
            </p:nvSpPr>
            <p:spPr>
              <a:xfrm>
                <a:off x="15718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327" name="Google Shape;327;p32"/>
              <p:cNvSpPr/>
              <p:nvPr/>
            </p:nvSpPr>
            <p:spPr>
              <a:xfrm>
                <a:off x="19420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grpSp>
        <p:sp>
          <p:nvSpPr>
            <p:cNvPr id="328" name="Google Shape;328;p32"/>
            <p:cNvSpPr/>
            <p:nvPr/>
          </p:nvSpPr>
          <p:spPr>
            <a:xfrm rot="10800000" flipH="1">
              <a:off x="1927813" y="392406"/>
              <a:ext cx="402000" cy="4077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grpSp>
      <p:sp>
        <p:nvSpPr>
          <p:cNvPr id="329" name="Google Shape;329;p32"/>
          <p:cNvSpPr txBox="1">
            <a:spLocks noGrp="1"/>
          </p:cNvSpPr>
          <p:nvPr>
            <p:ph type="title"/>
          </p:nvPr>
        </p:nvSpPr>
        <p:spPr>
          <a:xfrm>
            <a:off x="96025" y="1206300"/>
            <a:ext cx="6507000" cy="1876200"/>
          </a:xfrm>
          <a:prstGeom prst="rect">
            <a:avLst/>
          </a:prstGeom>
        </p:spPr>
        <p:txBody>
          <a:bodyPr spcFirstLastPara="1" wrap="square" lIns="91425" tIns="91425" rIns="91425" bIns="91425" anchor="t" anchorCtr="0">
            <a:noAutofit/>
          </a:bodyPr>
          <a:lstStyle>
            <a:lvl1pPr lvl="0">
              <a:spcBef>
                <a:spcPts val="0"/>
              </a:spcBef>
              <a:spcAft>
                <a:spcPts val="0"/>
              </a:spcAft>
              <a:buNone/>
              <a:defRPr sz="3600"/>
            </a:lvl1pPr>
            <a:lvl2pPr lvl="1">
              <a:spcBef>
                <a:spcPts val="0"/>
              </a:spcBef>
              <a:spcAft>
                <a:spcPts val="0"/>
              </a:spcAft>
              <a:buClr>
                <a:schemeClr val="lt1"/>
              </a:buClr>
              <a:buSzPts val="3600"/>
              <a:buFont typeface="IBM Plex Sans"/>
              <a:buNone/>
              <a:defRPr sz="3600">
                <a:solidFill>
                  <a:schemeClr val="lt1"/>
                </a:solidFill>
              </a:defRPr>
            </a:lvl2pPr>
            <a:lvl3pPr lvl="2">
              <a:spcBef>
                <a:spcPts val="0"/>
              </a:spcBef>
              <a:spcAft>
                <a:spcPts val="0"/>
              </a:spcAft>
              <a:buClr>
                <a:schemeClr val="lt1"/>
              </a:buClr>
              <a:buSzPts val="3600"/>
              <a:buFont typeface="IBM Plex Sans"/>
              <a:buNone/>
              <a:defRPr sz="3600">
                <a:solidFill>
                  <a:schemeClr val="lt1"/>
                </a:solidFill>
              </a:defRPr>
            </a:lvl3pPr>
            <a:lvl4pPr lvl="3">
              <a:spcBef>
                <a:spcPts val="0"/>
              </a:spcBef>
              <a:spcAft>
                <a:spcPts val="0"/>
              </a:spcAft>
              <a:buClr>
                <a:schemeClr val="lt1"/>
              </a:buClr>
              <a:buSzPts val="3600"/>
              <a:buFont typeface="IBM Plex Sans"/>
              <a:buNone/>
              <a:defRPr sz="3600">
                <a:solidFill>
                  <a:schemeClr val="lt1"/>
                </a:solidFill>
              </a:defRPr>
            </a:lvl4pPr>
            <a:lvl5pPr lvl="4">
              <a:spcBef>
                <a:spcPts val="0"/>
              </a:spcBef>
              <a:spcAft>
                <a:spcPts val="0"/>
              </a:spcAft>
              <a:buClr>
                <a:schemeClr val="lt1"/>
              </a:buClr>
              <a:buSzPts val="3600"/>
              <a:buFont typeface="IBM Plex Sans"/>
              <a:buNone/>
              <a:defRPr sz="3600">
                <a:solidFill>
                  <a:schemeClr val="lt1"/>
                </a:solidFill>
              </a:defRPr>
            </a:lvl5pPr>
            <a:lvl6pPr lvl="5">
              <a:spcBef>
                <a:spcPts val="0"/>
              </a:spcBef>
              <a:spcAft>
                <a:spcPts val="0"/>
              </a:spcAft>
              <a:buClr>
                <a:schemeClr val="lt1"/>
              </a:buClr>
              <a:buSzPts val="3600"/>
              <a:buFont typeface="IBM Plex Sans"/>
              <a:buNone/>
              <a:defRPr sz="3600">
                <a:solidFill>
                  <a:schemeClr val="lt1"/>
                </a:solidFill>
              </a:defRPr>
            </a:lvl6pPr>
            <a:lvl7pPr lvl="6">
              <a:spcBef>
                <a:spcPts val="0"/>
              </a:spcBef>
              <a:spcAft>
                <a:spcPts val="0"/>
              </a:spcAft>
              <a:buClr>
                <a:schemeClr val="lt1"/>
              </a:buClr>
              <a:buSzPts val="3600"/>
              <a:buFont typeface="IBM Plex Sans"/>
              <a:buNone/>
              <a:defRPr sz="3600">
                <a:solidFill>
                  <a:schemeClr val="lt1"/>
                </a:solidFill>
              </a:defRPr>
            </a:lvl7pPr>
            <a:lvl8pPr lvl="7">
              <a:spcBef>
                <a:spcPts val="0"/>
              </a:spcBef>
              <a:spcAft>
                <a:spcPts val="0"/>
              </a:spcAft>
              <a:buClr>
                <a:schemeClr val="lt1"/>
              </a:buClr>
              <a:buSzPts val="3600"/>
              <a:buFont typeface="IBM Plex Sans"/>
              <a:buNone/>
              <a:defRPr sz="3600">
                <a:solidFill>
                  <a:schemeClr val="lt1"/>
                </a:solidFill>
              </a:defRPr>
            </a:lvl8pPr>
            <a:lvl9pPr lvl="8">
              <a:spcBef>
                <a:spcPts val="0"/>
              </a:spcBef>
              <a:spcAft>
                <a:spcPts val="0"/>
              </a:spcAft>
              <a:buClr>
                <a:schemeClr val="lt1"/>
              </a:buClr>
              <a:buSzPts val="3600"/>
              <a:buFont typeface="IBM Plex Sans"/>
              <a:buNone/>
              <a:defRPr sz="3600">
                <a:solidFill>
                  <a:schemeClr val="lt1"/>
                </a:solidFill>
              </a:defRPr>
            </a:lvl9pPr>
          </a:lstStyle>
          <a:p>
            <a:endParaRPr/>
          </a:p>
        </p:txBody>
      </p:sp>
      <p:sp>
        <p:nvSpPr>
          <p:cNvPr id="330" name="Google Shape;330;p32"/>
          <p:cNvSpPr/>
          <p:nvPr/>
        </p:nvSpPr>
        <p:spPr>
          <a:xfrm rot="386111">
            <a:off x="5422314" y="2861786"/>
            <a:ext cx="5875319" cy="1732905"/>
          </a:xfrm>
          <a:prstGeom prst="chord">
            <a:avLst>
              <a:gd name="adj1" fmla="val 2600939"/>
              <a:gd name="adj2" fmla="val 18561181"/>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331" name="Google Shape;331;p32"/>
          <p:cNvSpPr/>
          <p:nvPr/>
        </p:nvSpPr>
        <p:spPr>
          <a:xfrm rot="1800094">
            <a:off x="5534438" y="2649896"/>
            <a:ext cx="4427191" cy="1750358"/>
          </a:xfrm>
          <a:prstGeom prst="chord">
            <a:avLst>
              <a:gd name="adj1" fmla="val 837048"/>
              <a:gd name="adj2" fmla="val 19665286"/>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332" name="Google Shape;332;p32"/>
          <p:cNvSpPr txBox="1">
            <a:spLocks noGrp="1"/>
          </p:cNvSpPr>
          <p:nvPr>
            <p:ph type="title" idx="2"/>
          </p:nvPr>
        </p:nvSpPr>
        <p:spPr>
          <a:xfrm>
            <a:off x="38100" y="93150"/>
            <a:ext cx="1583400" cy="189300"/>
          </a:xfrm>
          <a:prstGeom prst="rect">
            <a:avLst/>
          </a:prstGeom>
        </p:spPr>
        <p:txBody>
          <a:bodyPr spcFirstLastPara="1" wrap="square" lIns="182875" tIns="91425" rIns="91425" bIns="91425" anchor="t" anchorCtr="0">
            <a:noAutofit/>
          </a:bodyPr>
          <a:lstStyle>
            <a:lvl1pPr lvl="0">
              <a:spcBef>
                <a:spcPts val="0"/>
              </a:spcBef>
              <a:spcAft>
                <a:spcPts val="0"/>
              </a:spcAft>
              <a:buNone/>
              <a:defRPr sz="900">
                <a:solidFill>
                  <a:schemeClr val="accent5"/>
                </a:solidFill>
                <a:latin typeface="Sora"/>
                <a:ea typeface="Sora"/>
                <a:cs typeface="Sora"/>
                <a:sym typeface="Sora"/>
              </a:defRPr>
            </a:lvl1pPr>
            <a:lvl2pPr lvl="1">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2pPr>
            <a:lvl3pPr lvl="2">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3pPr>
            <a:lvl4pPr lvl="3">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4pPr>
            <a:lvl5pPr lvl="4">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5pPr>
            <a:lvl6pPr lvl="5">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6pPr>
            <a:lvl7pPr lvl="6">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7pPr>
            <a:lvl8pPr lvl="7">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8pPr>
            <a:lvl9pPr lvl="8">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9pPr>
          </a:lstStyle>
          <a:p>
            <a:endParaRPr/>
          </a:p>
        </p:txBody>
      </p:sp>
      <p:sp>
        <p:nvSpPr>
          <p:cNvPr id="333" name="Google Shape;333;p32"/>
          <p:cNvSpPr txBox="1">
            <a:spLocks noGrp="1"/>
          </p:cNvSpPr>
          <p:nvPr>
            <p:ph type="subTitle" idx="1"/>
          </p:nvPr>
        </p:nvSpPr>
        <p:spPr>
          <a:xfrm>
            <a:off x="115025" y="3062925"/>
            <a:ext cx="3759600" cy="1659900"/>
          </a:xfrm>
          <a:prstGeom prst="rect">
            <a:avLst/>
          </a:prstGeom>
        </p:spPr>
        <p:txBody>
          <a:bodyPr spcFirstLastPara="1" wrap="square" lIns="91425" tIns="91425" rIns="91425" bIns="91425" anchor="b" anchorCtr="0">
            <a:noAutofit/>
          </a:bodyPr>
          <a:lstStyle>
            <a:lvl1pPr lvl="0">
              <a:lnSpc>
                <a:spcPct val="115000"/>
              </a:lnSpc>
              <a:spcBef>
                <a:spcPts val="0"/>
              </a:spcBef>
              <a:spcAft>
                <a:spcPts val="0"/>
              </a:spcAft>
              <a:buClr>
                <a:schemeClr val="lt1"/>
              </a:buClr>
              <a:buSzPts val="1000"/>
              <a:buFont typeface="Sora"/>
              <a:buNone/>
              <a:defRPr sz="1000"/>
            </a:lvl1pPr>
            <a:lvl2pPr lvl="1">
              <a:lnSpc>
                <a:spcPct val="115000"/>
              </a:lnSpc>
              <a:spcBef>
                <a:spcPts val="1000"/>
              </a:spcBef>
              <a:spcAft>
                <a:spcPts val="0"/>
              </a:spcAft>
              <a:buClr>
                <a:schemeClr val="lt1"/>
              </a:buClr>
              <a:buSzPts val="1000"/>
              <a:buFont typeface="Sora"/>
              <a:buNone/>
              <a:defRPr sz="1000">
                <a:solidFill>
                  <a:schemeClr val="lt1"/>
                </a:solidFill>
                <a:latin typeface="Sora"/>
                <a:ea typeface="Sora"/>
                <a:cs typeface="Sora"/>
                <a:sym typeface="Sora"/>
              </a:defRPr>
            </a:lvl2pPr>
            <a:lvl3pPr lvl="2">
              <a:lnSpc>
                <a:spcPct val="115000"/>
              </a:lnSpc>
              <a:spcBef>
                <a:spcPts val="1000"/>
              </a:spcBef>
              <a:spcAft>
                <a:spcPts val="0"/>
              </a:spcAft>
              <a:buClr>
                <a:schemeClr val="lt1"/>
              </a:buClr>
              <a:buSzPts val="1000"/>
              <a:buFont typeface="Sora"/>
              <a:buNone/>
              <a:defRPr sz="1000">
                <a:solidFill>
                  <a:schemeClr val="lt1"/>
                </a:solidFill>
                <a:latin typeface="Sora"/>
                <a:ea typeface="Sora"/>
                <a:cs typeface="Sora"/>
                <a:sym typeface="Sora"/>
              </a:defRPr>
            </a:lvl3pPr>
            <a:lvl4pPr lvl="3">
              <a:lnSpc>
                <a:spcPct val="115000"/>
              </a:lnSpc>
              <a:spcBef>
                <a:spcPts val="1000"/>
              </a:spcBef>
              <a:spcAft>
                <a:spcPts val="0"/>
              </a:spcAft>
              <a:buClr>
                <a:schemeClr val="lt1"/>
              </a:buClr>
              <a:buSzPts val="1000"/>
              <a:buFont typeface="Sora"/>
              <a:buNone/>
              <a:defRPr sz="1000">
                <a:solidFill>
                  <a:schemeClr val="lt1"/>
                </a:solidFill>
                <a:latin typeface="Sora"/>
                <a:ea typeface="Sora"/>
                <a:cs typeface="Sora"/>
                <a:sym typeface="Sora"/>
              </a:defRPr>
            </a:lvl4pPr>
            <a:lvl5pPr lvl="4">
              <a:lnSpc>
                <a:spcPct val="115000"/>
              </a:lnSpc>
              <a:spcBef>
                <a:spcPts val="1000"/>
              </a:spcBef>
              <a:spcAft>
                <a:spcPts val="0"/>
              </a:spcAft>
              <a:buClr>
                <a:schemeClr val="lt1"/>
              </a:buClr>
              <a:buSzPts val="1000"/>
              <a:buFont typeface="Sora"/>
              <a:buNone/>
              <a:defRPr sz="1000">
                <a:solidFill>
                  <a:schemeClr val="lt1"/>
                </a:solidFill>
                <a:latin typeface="Sora"/>
                <a:ea typeface="Sora"/>
                <a:cs typeface="Sora"/>
                <a:sym typeface="Sora"/>
              </a:defRPr>
            </a:lvl5pPr>
            <a:lvl6pPr lvl="5">
              <a:lnSpc>
                <a:spcPct val="115000"/>
              </a:lnSpc>
              <a:spcBef>
                <a:spcPts val="1000"/>
              </a:spcBef>
              <a:spcAft>
                <a:spcPts val="0"/>
              </a:spcAft>
              <a:buClr>
                <a:schemeClr val="lt1"/>
              </a:buClr>
              <a:buSzPts val="1000"/>
              <a:buFont typeface="Sora"/>
              <a:buNone/>
              <a:defRPr sz="1000">
                <a:solidFill>
                  <a:schemeClr val="lt1"/>
                </a:solidFill>
                <a:latin typeface="Sora"/>
                <a:ea typeface="Sora"/>
                <a:cs typeface="Sora"/>
                <a:sym typeface="Sora"/>
              </a:defRPr>
            </a:lvl6pPr>
            <a:lvl7pPr lvl="6">
              <a:lnSpc>
                <a:spcPct val="115000"/>
              </a:lnSpc>
              <a:spcBef>
                <a:spcPts val="1000"/>
              </a:spcBef>
              <a:spcAft>
                <a:spcPts val="0"/>
              </a:spcAft>
              <a:buClr>
                <a:schemeClr val="lt1"/>
              </a:buClr>
              <a:buSzPts val="1000"/>
              <a:buFont typeface="Sora"/>
              <a:buNone/>
              <a:defRPr sz="1000">
                <a:solidFill>
                  <a:schemeClr val="lt1"/>
                </a:solidFill>
                <a:latin typeface="Sora"/>
                <a:ea typeface="Sora"/>
                <a:cs typeface="Sora"/>
                <a:sym typeface="Sora"/>
              </a:defRPr>
            </a:lvl7pPr>
            <a:lvl8pPr lvl="7">
              <a:lnSpc>
                <a:spcPct val="115000"/>
              </a:lnSpc>
              <a:spcBef>
                <a:spcPts val="1000"/>
              </a:spcBef>
              <a:spcAft>
                <a:spcPts val="0"/>
              </a:spcAft>
              <a:buClr>
                <a:schemeClr val="lt1"/>
              </a:buClr>
              <a:buSzPts val="1000"/>
              <a:buFont typeface="Sora"/>
              <a:buNone/>
              <a:defRPr sz="1000">
                <a:solidFill>
                  <a:schemeClr val="lt1"/>
                </a:solidFill>
                <a:latin typeface="Sora"/>
                <a:ea typeface="Sora"/>
                <a:cs typeface="Sora"/>
                <a:sym typeface="Sora"/>
              </a:defRPr>
            </a:lvl8pPr>
            <a:lvl9pPr lvl="8">
              <a:lnSpc>
                <a:spcPct val="115000"/>
              </a:lnSpc>
              <a:spcBef>
                <a:spcPts val="1000"/>
              </a:spcBef>
              <a:spcAft>
                <a:spcPts val="1000"/>
              </a:spcAft>
              <a:buClr>
                <a:schemeClr val="lt1"/>
              </a:buClr>
              <a:buSzPts val="1000"/>
              <a:buFont typeface="Sora"/>
              <a:buNone/>
              <a:defRPr sz="1000">
                <a:solidFill>
                  <a:schemeClr val="lt1"/>
                </a:solidFill>
                <a:latin typeface="Sora"/>
                <a:ea typeface="Sora"/>
                <a:cs typeface="Sora"/>
                <a:sym typeface="Sora"/>
              </a:defRPr>
            </a:lvl9pPr>
          </a:lstStyle>
          <a:p>
            <a:endParaRPr/>
          </a:p>
        </p:txBody>
      </p:sp>
      <p:sp>
        <p:nvSpPr>
          <p:cNvPr id="334" name="Google Shape;334;p32"/>
          <p:cNvSpPr txBox="1">
            <a:spLocks noGrp="1"/>
          </p:cNvSpPr>
          <p:nvPr>
            <p:ph type="title" idx="3"/>
          </p:nvPr>
        </p:nvSpPr>
        <p:spPr>
          <a:xfrm>
            <a:off x="228600" y="4774929"/>
            <a:ext cx="1939200" cy="189300"/>
          </a:xfrm>
          <a:prstGeom prst="rect">
            <a:avLst/>
          </a:prstGeom>
        </p:spPr>
        <p:txBody>
          <a:bodyPr spcFirstLastPara="1" wrap="square" lIns="0" tIns="0" rIns="0" bIns="0" anchor="ctr" anchorCtr="0">
            <a:noAutofit/>
          </a:bodyPr>
          <a:lstStyle>
            <a:lvl1pPr lvl="0">
              <a:spcBef>
                <a:spcPts val="0"/>
              </a:spcBef>
              <a:spcAft>
                <a:spcPts val="0"/>
              </a:spcAft>
              <a:buNone/>
              <a:defRPr sz="900">
                <a:solidFill>
                  <a:schemeClr val="accent5"/>
                </a:solidFill>
                <a:latin typeface="Sora"/>
                <a:ea typeface="Sora"/>
                <a:cs typeface="Sora"/>
                <a:sym typeface="Sora"/>
              </a:defRPr>
            </a:lvl1pPr>
            <a:lvl2pPr lvl="1">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2pPr>
            <a:lvl3pPr lvl="2">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3pPr>
            <a:lvl4pPr lvl="3">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4pPr>
            <a:lvl5pPr lvl="4">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5pPr>
            <a:lvl6pPr lvl="5">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6pPr>
            <a:lvl7pPr lvl="6">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7pPr>
            <a:lvl8pPr lvl="7">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8pPr>
            <a:lvl9pPr lvl="8">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Big number">
  <p:cSld name="BLANK_1_1_1_1_1_1_1_1_1_1_10">
    <p:spTree>
      <p:nvGrpSpPr>
        <p:cNvPr id="1" name="Shape 335"/>
        <p:cNvGrpSpPr/>
        <p:nvPr/>
      </p:nvGrpSpPr>
      <p:grpSpPr>
        <a:xfrm>
          <a:off x="0" y="0"/>
          <a:ext cx="0" cy="0"/>
          <a:chOff x="0" y="0"/>
          <a:chExt cx="0" cy="0"/>
        </a:xfrm>
      </p:grpSpPr>
      <p:sp>
        <p:nvSpPr>
          <p:cNvPr id="336" name="Google Shape;336;p33"/>
          <p:cNvSpPr/>
          <p:nvPr/>
        </p:nvSpPr>
        <p:spPr>
          <a:xfrm rot="-900031" flipH="1">
            <a:off x="1792020" y="1182391"/>
            <a:ext cx="5560068" cy="1963507"/>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337" name="Google Shape;337;p33"/>
          <p:cNvSpPr/>
          <p:nvPr/>
        </p:nvSpPr>
        <p:spPr>
          <a:xfrm rot="10800000">
            <a:off x="1792025" y="1182400"/>
            <a:ext cx="5559900" cy="1963500"/>
          </a:xfrm>
          <a:prstGeom prst="ellipse">
            <a:avLst/>
          </a:prstGeom>
          <a:gradFill>
            <a:gsLst>
              <a:gs pos="0">
                <a:schemeClr val="accent2"/>
              </a:gs>
              <a:gs pos="37000">
                <a:schemeClr val="lt2"/>
              </a:gs>
              <a:gs pos="92000">
                <a:schemeClr val="accent1"/>
              </a:gs>
              <a:gs pos="100000">
                <a:schemeClr val="accent1"/>
              </a:gs>
            </a:gsLst>
            <a:lin ang="10800025"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338" name="Google Shape;338;p33"/>
          <p:cNvSpPr txBox="1">
            <a:spLocks noGrp="1"/>
          </p:cNvSpPr>
          <p:nvPr>
            <p:ph type="body" idx="1"/>
          </p:nvPr>
        </p:nvSpPr>
        <p:spPr>
          <a:xfrm>
            <a:off x="2351750" y="3857450"/>
            <a:ext cx="4346700" cy="4527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Clr>
                <a:schemeClr val="lt1"/>
              </a:buClr>
              <a:buSzPts val="1200"/>
              <a:buFont typeface="Sora"/>
              <a:buChar char="●"/>
              <a:defRPr/>
            </a:lvl1pPr>
            <a:lvl2pPr marL="914400" lvl="1" indent="-304800">
              <a:spcBef>
                <a:spcPts val="0"/>
              </a:spcBef>
              <a:spcAft>
                <a:spcPts val="0"/>
              </a:spcAft>
              <a:buClr>
                <a:schemeClr val="lt1"/>
              </a:buClr>
              <a:buSzPts val="1200"/>
              <a:buFont typeface="Sora"/>
              <a:buChar char="○"/>
              <a:defRPr/>
            </a:lvl2pPr>
            <a:lvl3pPr marL="1371600" lvl="2" indent="-304800">
              <a:spcBef>
                <a:spcPts val="0"/>
              </a:spcBef>
              <a:spcAft>
                <a:spcPts val="0"/>
              </a:spcAft>
              <a:buClr>
                <a:schemeClr val="lt1"/>
              </a:buClr>
              <a:buSzPts val="1200"/>
              <a:buFont typeface="Sora"/>
              <a:buChar char="■"/>
              <a:defRPr/>
            </a:lvl3pPr>
            <a:lvl4pPr marL="1828800" lvl="3" indent="-304800">
              <a:spcBef>
                <a:spcPts val="0"/>
              </a:spcBef>
              <a:spcAft>
                <a:spcPts val="0"/>
              </a:spcAft>
              <a:buClr>
                <a:schemeClr val="lt1"/>
              </a:buClr>
              <a:buSzPts val="1200"/>
              <a:buFont typeface="Sora"/>
              <a:buChar char="●"/>
              <a:defRPr/>
            </a:lvl4pPr>
            <a:lvl5pPr marL="2286000" lvl="4" indent="-304800">
              <a:spcBef>
                <a:spcPts val="0"/>
              </a:spcBef>
              <a:spcAft>
                <a:spcPts val="0"/>
              </a:spcAft>
              <a:buClr>
                <a:schemeClr val="lt1"/>
              </a:buClr>
              <a:buSzPts val="1200"/>
              <a:buFont typeface="Sora"/>
              <a:buChar char="○"/>
              <a:defRPr/>
            </a:lvl5pPr>
            <a:lvl6pPr marL="2743200" lvl="5" indent="-304800">
              <a:spcBef>
                <a:spcPts val="0"/>
              </a:spcBef>
              <a:spcAft>
                <a:spcPts val="0"/>
              </a:spcAft>
              <a:buClr>
                <a:schemeClr val="lt1"/>
              </a:buClr>
              <a:buSzPts val="1200"/>
              <a:buFont typeface="Sora"/>
              <a:buChar char="■"/>
              <a:defRPr/>
            </a:lvl6pPr>
            <a:lvl7pPr marL="3200400" lvl="6" indent="-304800">
              <a:spcBef>
                <a:spcPts val="0"/>
              </a:spcBef>
              <a:spcAft>
                <a:spcPts val="0"/>
              </a:spcAft>
              <a:buClr>
                <a:schemeClr val="lt1"/>
              </a:buClr>
              <a:buSzPts val="1200"/>
              <a:buFont typeface="Sora"/>
              <a:buChar char="●"/>
              <a:defRPr/>
            </a:lvl7pPr>
            <a:lvl8pPr marL="3657600" lvl="7" indent="-304800">
              <a:spcBef>
                <a:spcPts val="0"/>
              </a:spcBef>
              <a:spcAft>
                <a:spcPts val="0"/>
              </a:spcAft>
              <a:buClr>
                <a:schemeClr val="lt1"/>
              </a:buClr>
              <a:buSzPts val="1200"/>
              <a:buFont typeface="Sora"/>
              <a:buChar char="○"/>
              <a:defRPr/>
            </a:lvl8pPr>
            <a:lvl9pPr marL="4114800" lvl="8" indent="-304800">
              <a:spcBef>
                <a:spcPts val="0"/>
              </a:spcBef>
              <a:spcAft>
                <a:spcPts val="0"/>
              </a:spcAft>
              <a:buClr>
                <a:schemeClr val="lt1"/>
              </a:buClr>
              <a:buSzPts val="1200"/>
              <a:buFont typeface="Sora"/>
              <a:buChar char="■"/>
              <a:defRPr/>
            </a:lvl9pPr>
          </a:lstStyle>
          <a:p>
            <a:endParaRPr/>
          </a:p>
        </p:txBody>
      </p:sp>
      <p:sp>
        <p:nvSpPr>
          <p:cNvPr id="339" name="Google Shape;339;p33"/>
          <p:cNvSpPr txBox="1">
            <a:spLocks noGrp="1"/>
          </p:cNvSpPr>
          <p:nvPr>
            <p:ph type="title" hasCustomPrompt="1"/>
          </p:nvPr>
        </p:nvSpPr>
        <p:spPr>
          <a:xfrm>
            <a:off x="2662050" y="1182350"/>
            <a:ext cx="3819900" cy="1963500"/>
          </a:xfrm>
          <a:prstGeom prst="rect">
            <a:avLst/>
          </a:prstGeom>
        </p:spPr>
        <p:txBody>
          <a:bodyPr spcFirstLastPara="1" wrap="square" lIns="91425" tIns="91425" rIns="91425" bIns="91425" anchor="t" anchorCtr="0">
            <a:spAutoFit/>
          </a:bodyPr>
          <a:lstStyle>
            <a:lvl1pPr lvl="0" algn="ctr">
              <a:spcBef>
                <a:spcPts val="0"/>
              </a:spcBef>
              <a:spcAft>
                <a:spcPts val="0"/>
              </a:spcAft>
              <a:buClr>
                <a:schemeClr val="lt1"/>
              </a:buClr>
              <a:buSzPts val="5500"/>
              <a:buFont typeface="IBM Plex Sans"/>
              <a:buNone/>
              <a:defRPr sz="5500"/>
            </a:lvl1pPr>
            <a:lvl2pPr lvl="1" algn="ctr">
              <a:spcBef>
                <a:spcPts val="0"/>
              </a:spcBef>
              <a:spcAft>
                <a:spcPts val="0"/>
              </a:spcAft>
              <a:buClr>
                <a:schemeClr val="lt1"/>
              </a:buClr>
              <a:buSzPts val="5500"/>
              <a:buFont typeface="IBM Plex Sans"/>
              <a:buNone/>
              <a:defRPr sz="5500">
                <a:solidFill>
                  <a:schemeClr val="lt1"/>
                </a:solidFill>
              </a:defRPr>
            </a:lvl2pPr>
            <a:lvl3pPr lvl="2" algn="ctr">
              <a:spcBef>
                <a:spcPts val="0"/>
              </a:spcBef>
              <a:spcAft>
                <a:spcPts val="0"/>
              </a:spcAft>
              <a:buClr>
                <a:schemeClr val="lt1"/>
              </a:buClr>
              <a:buSzPts val="5500"/>
              <a:buFont typeface="IBM Plex Sans"/>
              <a:buNone/>
              <a:defRPr sz="5500">
                <a:solidFill>
                  <a:schemeClr val="lt1"/>
                </a:solidFill>
              </a:defRPr>
            </a:lvl3pPr>
            <a:lvl4pPr lvl="3" algn="ctr">
              <a:spcBef>
                <a:spcPts val="0"/>
              </a:spcBef>
              <a:spcAft>
                <a:spcPts val="0"/>
              </a:spcAft>
              <a:buClr>
                <a:schemeClr val="lt1"/>
              </a:buClr>
              <a:buSzPts val="5500"/>
              <a:buFont typeface="IBM Plex Sans"/>
              <a:buNone/>
              <a:defRPr sz="5500">
                <a:solidFill>
                  <a:schemeClr val="lt1"/>
                </a:solidFill>
              </a:defRPr>
            </a:lvl4pPr>
            <a:lvl5pPr lvl="4" algn="ctr">
              <a:spcBef>
                <a:spcPts val="0"/>
              </a:spcBef>
              <a:spcAft>
                <a:spcPts val="0"/>
              </a:spcAft>
              <a:buClr>
                <a:schemeClr val="lt1"/>
              </a:buClr>
              <a:buSzPts val="5500"/>
              <a:buFont typeface="IBM Plex Sans"/>
              <a:buNone/>
              <a:defRPr sz="5500">
                <a:solidFill>
                  <a:schemeClr val="lt1"/>
                </a:solidFill>
              </a:defRPr>
            </a:lvl5pPr>
            <a:lvl6pPr lvl="5" algn="ctr">
              <a:spcBef>
                <a:spcPts val="0"/>
              </a:spcBef>
              <a:spcAft>
                <a:spcPts val="0"/>
              </a:spcAft>
              <a:buClr>
                <a:schemeClr val="lt1"/>
              </a:buClr>
              <a:buSzPts val="5500"/>
              <a:buFont typeface="IBM Plex Sans"/>
              <a:buNone/>
              <a:defRPr sz="5500">
                <a:solidFill>
                  <a:schemeClr val="lt1"/>
                </a:solidFill>
              </a:defRPr>
            </a:lvl6pPr>
            <a:lvl7pPr lvl="6" algn="ctr">
              <a:spcBef>
                <a:spcPts val="0"/>
              </a:spcBef>
              <a:spcAft>
                <a:spcPts val="0"/>
              </a:spcAft>
              <a:buClr>
                <a:schemeClr val="lt1"/>
              </a:buClr>
              <a:buSzPts val="5500"/>
              <a:buFont typeface="IBM Plex Sans"/>
              <a:buNone/>
              <a:defRPr sz="5500">
                <a:solidFill>
                  <a:schemeClr val="lt1"/>
                </a:solidFill>
              </a:defRPr>
            </a:lvl7pPr>
            <a:lvl8pPr lvl="7" algn="ctr">
              <a:spcBef>
                <a:spcPts val="0"/>
              </a:spcBef>
              <a:spcAft>
                <a:spcPts val="0"/>
              </a:spcAft>
              <a:buClr>
                <a:schemeClr val="lt1"/>
              </a:buClr>
              <a:buSzPts val="5500"/>
              <a:buFont typeface="IBM Plex Sans"/>
              <a:buNone/>
              <a:defRPr sz="5500">
                <a:solidFill>
                  <a:schemeClr val="lt1"/>
                </a:solidFill>
              </a:defRPr>
            </a:lvl8pPr>
            <a:lvl9pPr lvl="8" algn="ctr">
              <a:spcBef>
                <a:spcPts val="0"/>
              </a:spcBef>
              <a:spcAft>
                <a:spcPts val="0"/>
              </a:spcAft>
              <a:buClr>
                <a:schemeClr val="lt1"/>
              </a:buClr>
              <a:buSzPts val="5500"/>
              <a:buFont typeface="IBM Plex Sans"/>
              <a:buNone/>
              <a:defRPr sz="5500">
                <a:solidFill>
                  <a:schemeClr val="lt1"/>
                </a:solidFill>
              </a:defRPr>
            </a:lvl9pPr>
          </a:lstStyle>
          <a:p>
            <a:r>
              <a:t>xx%</a:t>
            </a:r>
          </a:p>
        </p:txBody>
      </p:sp>
      <p:sp>
        <p:nvSpPr>
          <p:cNvPr id="340" name="Google Shape;340;p33"/>
          <p:cNvSpPr/>
          <p:nvPr/>
        </p:nvSpPr>
        <p:spPr>
          <a:xfrm rot="900031" flipH="1">
            <a:off x="1791931" y="1182353"/>
            <a:ext cx="5560068" cy="1963507"/>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Only - Alt 2">
  <p:cSld name="BLANK_1_1_1_1_1_1_1_1_1_1_9">
    <p:spTree>
      <p:nvGrpSpPr>
        <p:cNvPr id="1" name="Shape 341"/>
        <p:cNvGrpSpPr/>
        <p:nvPr/>
      </p:nvGrpSpPr>
      <p:grpSpPr>
        <a:xfrm>
          <a:off x="0" y="0"/>
          <a:ext cx="0" cy="0"/>
          <a:chOff x="0" y="0"/>
          <a:chExt cx="0" cy="0"/>
        </a:xfrm>
      </p:grpSpPr>
      <p:grpSp>
        <p:nvGrpSpPr>
          <p:cNvPr id="342" name="Google Shape;342;p34"/>
          <p:cNvGrpSpPr/>
          <p:nvPr/>
        </p:nvGrpSpPr>
        <p:grpSpPr>
          <a:xfrm flipH="1">
            <a:off x="3212200" y="0"/>
            <a:ext cx="1851000" cy="1225325"/>
            <a:chOff x="461225" y="3875100"/>
            <a:chExt cx="1851000" cy="1225325"/>
          </a:xfrm>
        </p:grpSpPr>
        <p:grpSp>
          <p:nvGrpSpPr>
            <p:cNvPr id="343" name="Google Shape;343;p34"/>
            <p:cNvGrpSpPr/>
            <p:nvPr/>
          </p:nvGrpSpPr>
          <p:grpSpPr>
            <a:xfrm>
              <a:off x="461225" y="3875100"/>
              <a:ext cx="1851000" cy="114600"/>
              <a:chOff x="461225" y="3504775"/>
              <a:chExt cx="1851000" cy="114600"/>
            </a:xfrm>
          </p:grpSpPr>
          <p:sp>
            <p:nvSpPr>
              <p:cNvPr id="344" name="Google Shape;344;p34"/>
              <p:cNvSpPr/>
              <p:nvPr/>
            </p:nvSpPr>
            <p:spPr>
              <a:xfrm>
                <a:off x="461225" y="3504775"/>
                <a:ext cx="370200" cy="1146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345" name="Google Shape;345;p34"/>
              <p:cNvSpPr/>
              <p:nvPr/>
            </p:nvSpPr>
            <p:spPr>
              <a:xfrm>
                <a:off x="831425" y="3504775"/>
                <a:ext cx="370200" cy="1146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346" name="Google Shape;346;p34"/>
              <p:cNvSpPr/>
              <p:nvPr/>
            </p:nvSpPr>
            <p:spPr>
              <a:xfrm>
                <a:off x="1201625" y="3504775"/>
                <a:ext cx="370200" cy="1146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347" name="Google Shape;347;p34"/>
              <p:cNvSpPr/>
              <p:nvPr/>
            </p:nvSpPr>
            <p:spPr>
              <a:xfrm>
                <a:off x="1571825" y="3504775"/>
                <a:ext cx="370200" cy="1146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348" name="Google Shape;348;p34"/>
              <p:cNvSpPr/>
              <p:nvPr/>
            </p:nvSpPr>
            <p:spPr>
              <a:xfrm>
                <a:off x="1942025" y="3504775"/>
                <a:ext cx="370200" cy="1146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grpSp>
        <p:grpSp>
          <p:nvGrpSpPr>
            <p:cNvPr id="349" name="Google Shape;349;p34"/>
            <p:cNvGrpSpPr/>
            <p:nvPr/>
          </p:nvGrpSpPr>
          <p:grpSpPr>
            <a:xfrm>
              <a:off x="461225" y="3989700"/>
              <a:ext cx="1480800" cy="1110725"/>
              <a:chOff x="461225" y="3249175"/>
              <a:chExt cx="1480800" cy="1110725"/>
            </a:xfrm>
          </p:grpSpPr>
          <p:sp>
            <p:nvSpPr>
              <p:cNvPr id="350" name="Google Shape;350;p34"/>
              <p:cNvSpPr/>
              <p:nvPr/>
            </p:nvSpPr>
            <p:spPr>
              <a:xfrm>
                <a:off x="4612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351" name="Google Shape;351;p34"/>
              <p:cNvSpPr/>
              <p:nvPr/>
            </p:nvSpPr>
            <p:spPr>
              <a:xfrm>
                <a:off x="12016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352" name="Google Shape;352;p34"/>
              <p:cNvSpPr/>
              <p:nvPr/>
            </p:nvSpPr>
            <p:spPr>
              <a:xfrm>
                <a:off x="15718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353" name="Google Shape;353;p34"/>
              <p:cNvSpPr/>
              <p:nvPr/>
            </p:nvSpPr>
            <p:spPr>
              <a:xfrm>
                <a:off x="1201625" y="3989700"/>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grpSp>
        <p:grpSp>
          <p:nvGrpSpPr>
            <p:cNvPr id="354" name="Google Shape;354;p34"/>
            <p:cNvGrpSpPr/>
            <p:nvPr/>
          </p:nvGrpSpPr>
          <p:grpSpPr>
            <a:xfrm>
              <a:off x="831425" y="4360025"/>
              <a:ext cx="1480800" cy="370200"/>
              <a:chOff x="831425" y="3249175"/>
              <a:chExt cx="1480800" cy="370200"/>
            </a:xfrm>
          </p:grpSpPr>
          <p:sp>
            <p:nvSpPr>
              <p:cNvPr id="355" name="Google Shape;355;p34"/>
              <p:cNvSpPr/>
              <p:nvPr/>
            </p:nvSpPr>
            <p:spPr>
              <a:xfrm>
                <a:off x="8314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356" name="Google Shape;356;p34"/>
              <p:cNvSpPr/>
              <p:nvPr/>
            </p:nvSpPr>
            <p:spPr>
              <a:xfrm>
                <a:off x="12016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357" name="Google Shape;357;p34"/>
              <p:cNvSpPr/>
              <p:nvPr/>
            </p:nvSpPr>
            <p:spPr>
              <a:xfrm>
                <a:off x="15718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358" name="Google Shape;358;p34"/>
              <p:cNvSpPr/>
              <p:nvPr/>
            </p:nvSpPr>
            <p:spPr>
              <a:xfrm>
                <a:off x="19420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grpSp>
      </p:grpSp>
      <p:sp>
        <p:nvSpPr>
          <p:cNvPr id="359" name="Google Shape;359;p34"/>
          <p:cNvSpPr txBox="1">
            <a:spLocks noGrp="1"/>
          </p:cNvSpPr>
          <p:nvPr>
            <p:ph type="title"/>
          </p:nvPr>
        </p:nvSpPr>
        <p:spPr>
          <a:xfrm>
            <a:off x="38100" y="93150"/>
            <a:ext cx="1583400" cy="189300"/>
          </a:xfrm>
          <a:prstGeom prst="rect">
            <a:avLst/>
          </a:prstGeom>
        </p:spPr>
        <p:txBody>
          <a:bodyPr spcFirstLastPara="1" wrap="square" lIns="182875" tIns="91425" rIns="91425" bIns="91425" anchor="t" anchorCtr="0">
            <a:noAutofit/>
          </a:bodyPr>
          <a:lstStyle>
            <a:lvl1pPr lvl="0">
              <a:spcBef>
                <a:spcPts val="0"/>
              </a:spcBef>
              <a:spcAft>
                <a:spcPts val="0"/>
              </a:spcAft>
              <a:buNone/>
              <a:defRPr sz="900">
                <a:solidFill>
                  <a:schemeClr val="accent5"/>
                </a:solidFill>
                <a:latin typeface="Sora"/>
                <a:ea typeface="Sora"/>
                <a:cs typeface="Sora"/>
                <a:sym typeface="Sora"/>
              </a:defRPr>
            </a:lvl1pPr>
            <a:lvl2pPr lvl="1">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2pPr>
            <a:lvl3pPr lvl="2">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3pPr>
            <a:lvl4pPr lvl="3">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4pPr>
            <a:lvl5pPr lvl="4">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5pPr>
            <a:lvl6pPr lvl="5">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6pPr>
            <a:lvl7pPr lvl="6">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7pPr>
            <a:lvl8pPr lvl="7">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8pPr>
            <a:lvl9pPr lvl="8">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9pPr>
          </a:lstStyle>
          <a:p>
            <a:endParaRPr/>
          </a:p>
        </p:txBody>
      </p:sp>
      <p:sp>
        <p:nvSpPr>
          <p:cNvPr id="360" name="Google Shape;360;p34"/>
          <p:cNvSpPr txBox="1">
            <a:spLocks noGrp="1"/>
          </p:cNvSpPr>
          <p:nvPr>
            <p:ph type="title" idx="2"/>
          </p:nvPr>
        </p:nvSpPr>
        <p:spPr>
          <a:xfrm>
            <a:off x="115025" y="502775"/>
            <a:ext cx="5829000" cy="1200600"/>
          </a:xfrm>
          <a:prstGeom prst="rect">
            <a:avLst/>
          </a:prstGeom>
        </p:spPr>
        <p:txBody>
          <a:bodyPr spcFirstLastPara="1" wrap="square" lIns="91425" tIns="91425" rIns="91425" bIns="91425" anchor="t" anchorCtr="0">
            <a:spAutoFit/>
          </a:bodyPr>
          <a:lstStyle>
            <a:lvl1pPr lvl="0">
              <a:lnSpc>
                <a:spcPct val="90000"/>
              </a:lnSpc>
              <a:spcBef>
                <a:spcPts val="0"/>
              </a:spcBef>
              <a:spcAft>
                <a:spcPts val="0"/>
              </a:spcAft>
              <a:buNone/>
              <a:defRPr sz="3600"/>
            </a:lvl1pPr>
            <a:lvl2pPr lvl="1">
              <a:lnSpc>
                <a:spcPct val="115000"/>
              </a:lnSpc>
              <a:spcBef>
                <a:spcPts val="0"/>
              </a:spcBef>
              <a:spcAft>
                <a:spcPts val="0"/>
              </a:spcAft>
              <a:buNone/>
              <a:defRPr sz="3600"/>
            </a:lvl2pPr>
            <a:lvl3pPr lvl="2">
              <a:lnSpc>
                <a:spcPct val="115000"/>
              </a:lnSpc>
              <a:spcBef>
                <a:spcPts val="0"/>
              </a:spcBef>
              <a:spcAft>
                <a:spcPts val="0"/>
              </a:spcAft>
              <a:buNone/>
              <a:defRPr sz="3600"/>
            </a:lvl3pPr>
            <a:lvl4pPr lvl="3">
              <a:lnSpc>
                <a:spcPct val="115000"/>
              </a:lnSpc>
              <a:spcBef>
                <a:spcPts val="0"/>
              </a:spcBef>
              <a:spcAft>
                <a:spcPts val="0"/>
              </a:spcAft>
              <a:buNone/>
              <a:defRPr sz="3600"/>
            </a:lvl4pPr>
            <a:lvl5pPr lvl="4">
              <a:lnSpc>
                <a:spcPct val="115000"/>
              </a:lnSpc>
              <a:spcBef>
                <a:spcPts val="0"/>
              </a:spcBef>
              <a:spcAft>
                <a:spcPts val="0"/>
              </a:spcAft>
              <a:buNone/>
              <a:defRPr sz="3600"/>
            </a:lvl5pPr>
            <a:lvl6pPr lvl="5">
              <a:lnSpc>
                <a:spcPct val="115000"/>
              </a:lnSpc>
              <a:spcBef>
                <a:spcPts val="0"/>
              </a:spcBef>
              <a:spcAft>
                <a:spcPts val="0"/>
              </a:spcAft>
              <a:buNone/>
              <a:defRPr sz="3600"/>
            </a:lvl6pPr>
            <a:lvl7pPr lvl="6">
              <a:lnSpc>
                <a:spcPct val="115000"/>
              </a:lnSpc>
              <a:spcBef>
                <a:spcPts val="0"/>
              </a:spcBef>
              <a:spcAft>
                <a:spcPts val="0"/>
              </a:spcAft>
              <a:buNone/>
              <a:defRPr sz="3600"/>
            </a:lvl7pPr>
            <a:lvl8pPr lvl="7">
              <a:lnSpc>
                <a:spcPct val="115000"/>
              </a:lnSpc>
              <a:spcBef>
                <a:spcPts val="0"/>
              </a:spcBef>
              <a:spcAft>
                <a:spcPts val="0"/>
              </a:spcAft>
              <a:buNone/>
              <a:defRPr sz="3600"/>
            </a:lvl8pPr>
            <a:lvl9pPr lvl="8">
              <a:lnSpc>
                <a:spcPct val="115000"/>
              </a:lnSpc>
              <a:spcBef>
                <a:spcPts val="0"/>
              </a:spcBef>
              <a:spcAft>
                <a:spcPts val="0"/>
              </a:spcAft>
              <a:buNone/>
              <a:defRPr sz="3600"/>
            </a:lvl9pPr>
          </a:lstStyle>
          <a:p>
            <a:endParaRPr/>
          </a:p>
        </p:txBody>
      </p:sp>
      <p:sp>
        <p:nvSpPr>
          <p:cNvPr id="361" name="Google Shape;361;p34"/>
          <p:cNvSpPr txBox="1">
            <a:spLocks noGrp="1"/>
          </p:cNvSpPr>
          <p:nvPr>
            <p:ph type="title" idx="3"/>
          </p:nvPr>
        </p:nvSpPr>
        <p:spPr>
          <a:xfrm>
            <a:off x="228600" y="4774929"/>
            <a:ext cx="1939200" cy="189300"/>
          </a:xfrm>
          <a:prstGeom prst="rect">
            <a:avLst/>
          </a:prstGeom>
        </p:spPr>
        <p:txBody>
          <a:bodyPr spcFirstLastPara="1" wrap="square" lIns="0" tIns="0" rIns="0" bIns="0" anchor="ctr" anchorCtr="0">
            <a:noAutofit/>
          </a:bodyPr>
          <a:lstStyle>
            <a:lvl1pPr lvl="0">
              <a:spcBef>
                <a:spcPts val="0"/>
              </a:spcBef>
              <a:spcAft>
                <a:spcPts val="0"/>
              </a:spcAft>
              <a:buNone/>
              <a:defRPr sz="900">
                <a:solidFill>
                  <a:schemeClr val="accent5"/>
                </a:solidFill>
                <a:latin typeface="Sora"/>
                <a:ea typeface="Sora"/>
                <a:cs typeface="Sora"/>
                <a:sym typeface="Sora"/>
              </a:defRPr>
            </a:lvl1pPr>
            <a:lvl2pPr lvl="1">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2pPr>
            <a:lvl3pPr lvl="2">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3pPr>
            <a:lvl4pPr lvl="3">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4pPr>
            <a:lvl5pPr lvl="4">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5pPr>
            <a:lvl6pPr lvl="5">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6pPr>
            <a:lvl7pPr lvl="6">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7pPr>
            <a:lvl8pPr lvl="7">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8pPr>
            <a:lvl9pPr lvl="8">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Roadmap">
  <p:cSld name="CUSTOM_2">
    <p:spTree>
      <p:nvGrpSpPr>
        <p:cNvPr id="1" name="Shape 362"/>
        <p:cNvGrpSpPr/>
        <p:nvPr/>
      </p:nvGrpSpPr>
      <p:grpSpPr>
        <a:xfrm>
          <a:off x="0" y="0"/>
          <a:ext cx="0" cy="0"/>
          <a:chOff x="0" y="0"/>
          <a:chExt cx="0" cy="0"/>
        </a:xfrm>
      </p:grpSpPr>
      <p:sp>
        <p:nvSpPr>
          <p:cNvPr id="363" name="Google Shape;363;p35"/>
          <p:cNvSpPr txBox="1">
            <a:spLocks noGrp="1"/>
          </p:cNvSpPr>
          <p:nvPr>
            <p:ph type="title"/>
          </p:nvPr>
        </p:nvSpPr>
        <p:spPr>
          <a:xfrm>
            <a:off x="38100" y="93150"/>
            <a:ext cx="1583400" cy="189300"/>
          </a:xfrm>
          <a:prstGeom prst="rect">
            <a:avLst/>
          </a:prstGeom>
        </p:spPr>
        <p:txBody>
          <a:bodyPr spcFirstLastPara="1" wrap="square" lIns="182875" tIns="91425" rIns="91425" bIns="91425" anchor="t" anchorCtr="0">
            <a:noAutofit/>
          </a:bodyPr>
          <a:lstStyle>
            <a:lvl1pPr lvl="0">
              <a:spcBef>
                <a:spcPts val="0"/>
              </a:spcBef>
              <a:spcAft>
                <a:spcPts val="0"/>
              </a:spcAft>
              <a:buNone/>
              <a:defRPr sz="900">
                <a:solidFill>
                  <a:schemeClr val="accent5"/>
                </a:solidFill>
                <a:latin typeface="Sora"/>
                <a:ea typeface="Sora"/>
                <a:cs typeface="Sora"/>
                <a:sym typeface="Sora"/>
              </a:defRPr>
            </a:lvl1pPr>
            <a:lvl2pPr lvl="1">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2pPr>
            <a:lvl3pPr lvl="2">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3pPr>
            <a:lvl4pPr lvl="3">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4pPr>
            <a:lvl5pPr lvl="4">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5pPr>
            <a:lvl6pPr lvl="5">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6pPr>
            <a:lvl7pPr lvl="6">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7pPr>
            <a:lvl8pPr lvl="7">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8pPr>
            <a:lvl9pPr lvl="8">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9pPr>
          </a:lstStyle>
          <a:p>
            <a:endParaRPr/>
          </a:p>
        </p:txBody>
      </p:sp>
      <p:sp>
        <p:nvSpPr>
          <p:cNvPr id="364" name="Google Shape;364;p35"/>
          <p:cNvSpPr txBox="1">
            <a:spLocks noGrp="1"/>
          </p:cNvSpPr>
          <p:nvPr>
            <p:ph type="title" idx="2"/>
          </p:nvPr>
        </p:nvSpPr>
        <p:spPr>
          <a:xfrm>
            <a:off x="115025" y="502775"/>
            <a:ext cx="5400000" cy="688800"/>
          </a:xfrm>
          <a:prstGeom prst="rect">
            <a:avLst/>
          </a:prstGeom>
        </p:spPr>
        <p:txBody>
          <a:bodyPr spcFirstLastPara="1" wrap="square" lIns="91425" tIns="91425" rIns="91425" bIns="91425" anchor="t" anchorCtr="0">
            <a:spAutoFit/>
          </a:bodyPr>
          <a:lstStyle>
            <a:lvl1pPr lvl="0">
              <a:lnSpc>
                <a:spcPct val="90000"/>
              </a:lnSpc>
              <a:spcBef>
                <a:spcPts val="0"/>
              </a:spcBef>
              <a:spcAft>
                <a:spcPts val="0"/>
              </a:spcAft>
              <a:buNone/>
              <a:defRPr sz="3600"/>
            </a:lvl1pPr>
            <a:lvl2pPr lvl="1">
              <a:lnSpc>
                <a:spcPct val="115000"/>
              </a:lnSpc>
              <a:spcBef>
                <a:spcPts val="0"/>
              </a:spcBef>
              <a:spcAft>
                <a:spcPts val="0"/>
              </a:spcAft>
              <a:buNone/>
              <a:defRPr sz="3600"/>
            </a:lvl2pPr>
            <a:lvl3pPr lvl="2">
              <a:lnSpc>
                <a:spcPct val="115000"/>
              </a:lnSpc>
              <a:spcBef>
                <a:spcPts val="0"/>
              </a:spcBef>
              <a:spcAft>
                <a:spcPts val="0"/>
              </a:spcAft>
              <a:buNone/>
              <a:defRPr sz="3600"/>
            </a:lvl3pPr>
            <a:lvl4pPr lvl="3">
              <a:lnSpc>
                <a:spcPct val="115000"/>
              </a:lnSpc>
              <a:spcBef>
                <a:spcPts val="0"/>
              </a:spcBef>
              <a:spcAft>
                <a:spcPts val="0"/>
              </a:spcAft>
              <a:buNone/>
              <a:defRPr sz="3600"/>
            </a:lvl4pPr>
            <a:lvl5pPr lvl="4">
              <a:lnSpc>
                <a:spcPct val="115000"/>
              </a:lnSpc>
              <a:spcBef>
                <a:spcPts val="0"/>
              </a:spcBef>
              <a:spcAft>
                <a:spcPts val="0"/>
              </a:spcAft>
              <a:buNone/>
              <a:defRPr sz="3600"/>
            </a:lvl5pPr>
            <a:lvl6pPr lvl="5">
              <a:lnSpc>
                <a:spcPct val="115000"/>
              </a:lnSpc>
              <a:spcBef>
                <a:spcPts val="0"/>
              </a:spcBef>
              <a:spcAft>
                <a:spcPts val="0"/>
              </a:spcAft>
              <a:buNone/>
              <a:defRPr sz="3600"/>
            </a:lvl6pPr>
            <a:lvl7pPr lvl="6">
              <a:lnSpc>
                <a:spcPct val="115000"/>
              </a:lnSpc>
              <a:spcBef>
                <a:spcPts val="0"/>
              </a:spcBef>
              <a:spcAft>
                <a:spcPts val="0"/>
              </a:spcAft>
              <a:buNone/>
              <a:defRPr sz="3600"/>
            </a:lvl7pPr>
            <a:lvl8pPr lvl="7">
              <a:lnSpc>
                <a:spcPct val="115000"/>
              </a:lnSpc>
              <a:spcBef>
                <a:spcPts val="0"/>
              </a:spcBef>
              <a:spcAft>
                <a:spcPts val="0"/>
              </a:spcAft>
              <a:buNone/>
              <a:defRPr sz="3600"/>
            </a:lvl8pPr>
            <a:lvl9pPr lvl="8">
              <a:lnSpc>
                <a:spcPct val="115000"/>
              </a:lnSpc>
              <a:spcBef>
                <a:spcPts val="0"/>
              </a:spcBef>
              <a:spcAft>
                <a:spcPts val="0"/>
              </a:spcAft>
              <a:buNone/>
              <a:defRPr sz="3600"/>
            </a:lvl9pPr>
          </a:lstStyle>
          <a:p>
            <a:endParaRPr/>
          </a:p>
        </p:txBody>
      </p:sp>
      <p:grpSp>
        <p:nvGrpSpPr>
          <p:cNvPr id="365" name="Google Shape;365;p35"/>
          <p:cNvGrpSpPr/>
          <p:nvPr/>
        </p:nvGrpSpPr>
        <p:grpSpPr>
          <a:xfrm rot="10800000" flipH="1">
            <a:off x="6179902" y="24"/>
            <a:ext cx="2963226" cy="1495659"/>
            <a:chOff x="4306084" y="2701610"/>
            <a:chExt cx="4837921" cy="2441893"/>
          </a:xfrm>
        </p:grpSpPr>
        <p:sp>
          <p:nvSpPr>
            <p:cNvPr id="366" name="Google Shape;366;p35"/>
            <p:cNvSpPr/>
            <p:nvPr/>
          </p:nvSpPr>
          <p:spPr>
            <a:xfrm>
              <a:off x="4306084" y="4485495"/>
              <a:ext cx="4837921" cy="658008"/>
            </a:xfrm>
            <a:custGeom>
              <a:avLst/>
              <a:gdLst/>
              <a:ahLst/>
              <a:cxnLst/>
              <a:rect l="l" t="t" r="r" b="b"/>
              <a:pathLst>
                <a:path w="89824" h="12217" fill="none" extrusionOk="0">
                  <a:moveTo>
                    <a:pt x="85826" y="0"/>
                  </a:moveTo>
                  <a:lnTo>
                    <a:pt x="85826" y="0"/>
                  </a:lnTo>
                  <a:lnTo>
                    <a:pt x="85045" y="291"/>
                  </a:lnTo>
                  <a:lnTo>
                    <a:pt x="84218" y="581"/>
                  </a:lnTo>
                  <a:lnTo>
                    <a:pt x="83370" y="871"/>
                  </a:lnTo>
                  <a:lnTo>
                    <a:pt x="82476" y="1139"/>
                  </a:lnTo>
                  <a:lnTo>
                    <a:pt x="81538" y="1430"/>
                  </a:lnTo>
                  <a:lnTo>
                    <a:pt x="80578" y="1697"/>
                  </a:lnTo>
                  <a:lnTo>
                    <a:pt x="79596" y="1943"/>
                  </a:lnTo>
                  <a:lnTo>
                    <a:pt x="78568" y="2189"/>
                  </a:lnTo>
                  <a:lnTo>
                    <a:pt x="77496" y="2434"/>
                  </a:lnTo>
                  <a:lnTo>
                    <a:pt x="76424" y="2680"/>
                  </a:lnTo>
                  <a:lnTo>
                    <a:pt x="75308" y="2903"/>
                  </a:lnTo>
                  <a:lnTo>
                    <a:pt x="74146" y="3104"/>
                  </a:lnTo>
                  <a:lnTo>
                    <a:pt x="71779" y="3529"/>
                  </a:lnTo>
                  <a:lnTo>
                    <a:pt x="69278" y="3886"/>
                  </a:lnTo>
                  <a:lnTo>
                    <a:pt x="66709" y="4221"/>
                  </a:lnTo>
                  <a:lnTo>
                    <a:pt x="64029" y="4511"/>
                  </a:lnTo>
                  <a:lnTo>
                    <a:pt x="61260" y="4779"/>
                  </a:lnTo>
                  <a:lnTo>
                    <a:pt x="58424" y="4980"/>
                  </a:lnTo>
                  <a:lnTo>
                    <a:pt x="55498" y="5159"/>
                  </a:lnTo>
                  <a:lnTo>
                    <a:pt x="52506" y="5271"/>
                  </a:lnTo>
                  <a:lnTo>
                    <a:pt x="49468" y="5338"/>
                  </a:lnTo>
                  <a:lnTo>
                    <a:pt x="46364" y="5382"/>
                  </a:lnTo>
                  <a:lnTo>
                    <a:pt x="46364" y="5382"/>
                  </a:lnTo>
                  <a:lnTo>
                    <a:pt x="43260" y="5338"/>
                  </a:lnTo>
                  <a:lnTo>
                    <a:pt x="40200" y="5271"/>
                  </a:lnTo>
                  <a:lnTo>
                    <a:pt x="37208" y="5159"/>
                  </a:lnTo>
                  <a:lnTo>
                    <a:pt x="34304" y="4980"/>
                  </a:lnTo>
                  <a:lnTo>
                    <a:pt x="31446" y="4779"/>
                  </a:lnTo>
                  <a:lnTo>
                    <a:pt x="28676" y="4511"/>
                  </a:lnTo>
                  <a:lnTo>
                    <a:pt x="25996" y="4221"/>
                  </a:lnTo>
                  <a:lnTo>
                    <a:pt x="23428" y="3886"/>
                  </a:lnTo>
                  <a:lnTo>
                    <a:pt x="20927" y="3529"/>
                  </a:lnTo>
                  <a:lnTo>
                    <a:pt x="18560" y="3104"/>
                  </a:lnTo>
                  <a:lnTo>
                    <a:pt x="17421" y="2903"/>
                  </a:lnTo>
                  <a:lnTo>
                    <a:pt x="16282" y="2680"/>
                  </a:lnTo>
                  <a:lnTo>
                    <a:pt x="15210" y="2434"/>
                  </a:lnTo>
                  <a:lnTo>
                    <a:pt x="14138" y="2189"/>
                  </a:lnTo>
                  <a:lnTo>
                    <a:pt x="13110" y="1943"/>
                  </a:lnTo>
                  <a:lnTo>
                    <a:pt x="12128" y="1697"/>
                  </a:lnTo>
                  <a:lnTo>
                    <a:pt x="11167" y="1430"/>
                  </a:lnTo>
                  <a:lnTo>
                    <a:pt x="10229" y="1139"/>
                  </a:lnTo>
                  <a:lnTo>
                    <a:pt x="9336" y="871"/>
                  </a:lnTo>
                  <a:lnTo>
                    <a:pt x="8487" y="581"/>
                  </a:lnTo>
                  <a:lnTo>
                    <a:pt x="7661" y="291"/>
                  </a:lnTo>
                  <a:lnTo>
                    <a:pt x="6879" y="0"/>
                  </a:lnTo>
                  <a:lnTo>
                    <a:pt x="6879" y="0"/>
                  </a:lnTo>
                  <a:lnTo>
                    <a:pt x="6075" y="313"/>
                  </a:lnTo>
                  <a:lnTo>
                    <a:pt x="5338" y="648"/>
                  </a:lnTo>
                  <a:lnTo>
                    <a:pt x="4624" y="983"/>
                  </a:lnTo>
                  <a:lnTo>
                    <a:pt x="3976" y="1340"/>
                  </a:lnTo>
                  <a:lnTo>
                    <a:pt x="3351" y="1697"/>
                  </a:lnTo>
                  <a:lnTo>
                    <a:pt x="2793" y="2055"/>
                  </a:lnTo>
                  <a:lnTo>
                    <a:pt x="2279" y="2412"/>
                  </a:lnTo>
                  <a:lnTo>
                    <a:pt x="1810" y="2792"/>
                  </a:lnTo>
                  <a:lnTo>
                    <a:pt x="1386" y="3171"/>
                  </a:lnTo>
                  <a:lnTo>
                    <a:pt x="1028" y="3551"/>
                  </a:lnTo>
                  <a:lnTo>
                    <a:pt x="716" y="3931"/>
                  </a:lnTo>
                  <a:lnTo>
                    <a:pt x="470" y="4310"/>
                  </a:lnTo>
                  <a:lnTo>
                    <a:pt x="269" y="4712"/>
                  </a:lnTo>
                  <a:lnTo>
                    <a:pt x="180" y="4913"/>
                  </a:lnTo>
                  <a:lnTo>
                    <a:pt x="135" y="5114"/>
                  </a:lnTo>
                  <a:lnTo>
                    <a:pt x="68" y="5315"/>
                  </a:lnTo>
                  <a:lnTo>
                    <a:pt x="46" y="5516"/>
                  </a:lnTo>
                  <a:lnTo>
                    <a:pt x="23" y="5717"/>
                  </a:lnTo>
                  <a:lnTo>
                    <a:pt x="1" y="5918"/>
                  </a:lnTo>
                  <a:lnTo>
                    <a:pt x="1" y="5918"/>
                  </a:lnTo>
                  <a:lnTo>
                    <a:pt x="23" y="6142"/>
                  </a:lnTo>
                  <a:lnTo>
                    <a:pt x="46" y="6365"/>
                  </a:lnTo>
                  <a:lnTo>
                    <a:pt x="90" y="6566"/>
                  </a:lnTo>
                  <a:lnTo>
                    <a:pt x="135" y="6789"/>
                  </a:lnTo>
                  <a:lnTo>
                    <a:pt x="224" y="7013"/>
                  </a:lnTo>
                  <a:lnTo>
                    <a:pt x="314" y="7214"/>
                  </a:lnTo>
                  <a:lnTo>
                    <a:pt x="425" y="7437"/>
                  </a:lnTo>
                  <a:lnTo>
                    <a:pt x="537" y="7638"/>
                  </a:lnTo>
                  <a:lnTo>
                    <a:pt x="671" y="7839"/>
                  </a:lnTo>
                  <a:lnTo>
                    <a:pt x="827" y="8062"/>
                  </a:lnTo>
                  <a:lnTo>
                    <a:pt x="1185" y="8464"/>
                  </a:lnTo>
                  <a:lnTo>
                    <a:pt x="1609" y="8866"/>
                  </a:lnTo>
                  <a:lnTo>
                    <a:pt x="2078" y="9268"/>
                  </a:lnTo>
                  <a:lnTo>
                    <a:pt x="2614" y="9670"/>
                  </a:lnTo>
                  <a:lnTo>
                    <a:pt x="3195" y="10050"/>
                  </a:lnTo>
                  <a:lnTo>
                    <a:pt x="3842" y="10430"/>
                  </a:lnTo>
                  <a:lnTo>
                    <a:pt x="4557" y="10809"/>
                  </a:lnTo>
                  <a:lnTo>
                    <a:pt x="5294" y="11167"/>
                  </a:lnTo>
                  <a:lnTo>
                    <a:pt x="6098" y="11524"/>
                  </a:lnTo>
                  <a:lnTo>
                    <a:pt x="6969" y="11881"/>
                  </a:lnTo>
                  <a:lnTo>
                    <a:pt x="7862" y="12216"/>
                  </a:lnTo>
                  <a:lnTo>
                    <a:pt x="84844" y="12216"/>
                  </a:lnTo>
                  <a:lnTo>
                    <a:pt x="89824" y="9871"/>
                  </a:lnTo>
                  <a:lnTo>
                    <a:pt x="89824" y="1988"/>
                  </a:lnTo>
                  <a:lnTo>
                    <a:pt x="89824" y="1988"/>
                  </a:lnTo>
                  <a:lnTo>
                    <a:pt x="89400" y="1720"/>
                  </a:lnTo>
                  <a:lnTo>
                    <a:pt x="88975" y="1474"/>
                  </a:lnTo>
                  <a:lnTo>
                    <a:pt x="88506" y="1206"/>
                  </a:lnTo>
                  <a:lnTo>
                    <a:pt x="88015" y="961"/>
                  </a:lnTo>
                  <a:lnTo>
                    <a:pt x="87501" y="715"/>
                  </a:lnTo>
                  <a:lnTo>
                    <a:pt x="86965" y="469"/>
                  </a:lnTo>
                  <a:lnTo>
                    <a:pt x="85826" y="0"/>
                  </a:lnTo>
                  <a:lnTo>
                    <a:pt x="85826" y="0"/>
                  </a:lnTo>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latin typeface="Sora"/>
                <a:ea typeface="Sora"/>
                <a:cs typeface="Sora"/>
                <a:sym typeface="Sora"/>
              </a:endParaRPr>
            </a:p>
          </p:txBody>
        </p:sp>
        <p:sp>
          <p:nvSpPr>
            <p:cNvPr id="367" name="Google Shape;367;p35"/>
            <p:cNvSpPr/>
            <p:nvPr/>
          </p:nvSpPr>
          <p:spPr>
            <a:xfrm>
              <a:off x="4306084" y="3738493"/>
              <a:ext cx="4837921" cy="747038"/>
            </a:xfrm>
            <a:custGeom>
              <a:avLst/>
              <a:gdLst/>
              <a:ahLst/>
              <a:cxnLst/>
              <a:rect l="l" t="t" r="r" b="b"/>
              <a:pathLst>
                <a:path w="89824" h="13870" fill="none" extrusionOk="0">
                  <a:moveTo>
                    <a:pt x="79372" y="0"/>
                  </a:moveTo>
                  <a:lnTo>
                    <a:pt x="79372" y="0"/>
                  </a:lnTo>
                  <a:lnTo>
                    <a:pt x="77764" y="380"/>
                  </a:lnTo>
                  <a:lnTo>
                    <a:pt x="76067" y="737"/>
                  </a:lnTo>
                  <a:lnTo>
                    <a:pt x="74325" y="1072"/>
                  </a:lnTo>
                  <a:lnTo>
                    <a:pt x="72494" y="1407"/>
                  </a:lnTo>
                  <a:lnTo>
                    <a:pt x="70595" y="1698"/>
                  </a:lnTo>
                  <a:lnTo>
                    <a:pt x="68652" y="1966"/>
                  </a:lnTo>
                  <a:lnTo>
                    <a:pt x="66642" y="2234"/>
                  </a:lnTo>
                  <a:lnTo>
                    <a:pt x="64565" y="2457"/>
                  </a:lnTo>
                  <a:lnTo>
                    <a:pt x="62444" y="2658"/>
                  </a:lnTo>
                  <a:lnTo>
                    <a:pt x="60278" y="2859"/>
                  </a:lnTo>
                  <a:lnTo>
                    <a:pt x="58044" y="3015"/>
                  </a:lnTo>
                  <a:lnTo>
                    <a:pt x="55789" y="3127"/>
                  </a:lnTo>
                  <a:lnTo>
                    <a:pt x="53488" y="3239"/>
                  </a:lnTo>
                  <a:lnTo>
                    <a:pt x="51143" y="3306"/>
                  </a:lnTo>
                  <a:lnTo>
                    <a:pt x="48754" y="3350"/>
                  </a:lnTo>
                  <a:lnTo>
                    <a:pt x="46364" y="3373"/>
                  </a:lnTo>
                  <a:lnTo>
                    <a:pt x="46364" y="3373"/>
                  </a:lnTo>
                  <a:lnTo>
                    <a:pt x="43952" y="3350"/>
                  </a:lnTo>
                  <a:lnTo>
                    <a:pt x="41563" y="3306"/>
                  </a:lnTo>
                  <a:lnTo>
                    <a:pt x="39218" y="3239"/>
                  </a:lnTo>
                  <a:lnTo>
                    <a:pt x="36917" y="3127"/>
                  </a:lnTo>
                  <a:lnTo>
                    <a:pt x="34662" y="3015"/>
                  </a:lnTo>
                  <a:lnTo>
                    <a:pt x="32451" y="2859"/>
                  </a:lnTo>
                  <a:lnTo>
                    <a:pt x="30262" y="2658"/>
                  </a:lnTo>
                  <a:lnTo>
                    <a:pt x="28140" y="2457"/>
                  </a:lnTo>
                  <a:lnTo>
                    <a:pt x="26086" y="2234"/>
                  </a:lnTo>
                  <a:lnTo>
                    <a:pt x="24053" y="1966"/>
                  </a:lnTo>
                  <a:lnTo>
                    <a:pt x="22111" y="1698"/>
                  </a:lnTo>
                  <a:lnTo>
                    <a:pt x="20212" y="1407"/>
                  </a:lnTo>
                  <a:lnTo>
                    <a:pt x="18381" y="1072"/>
                  </a:lnTo>
                  <a:lnTo>
                    <a:pt x="16639" y="737"/>
                  </a:lnTo>
                  <a:lnTo>
                    <a:pt x="14942" y="380"/>
                  </a:lnTo>
                  <a:lnTo>
                    <a:pt x="13334" y="0"/>
                  </a:lnTo>
                  <a:lnTo>
                    <a:pt x="13334" y="0"/>
                  </a:lnTo>
                  <a:lnTo>
                    <a:pt x="11815" y="380"/>
                  </a:lnTo>
                  <a:lnTo>
                    <a:pt x="10386" y="782"/>
                  </a:lnTo>
                  <a:lnTo>
                    <a:pt x="9046" y="1229"/>
                  </a:lnTo>
                  <a:lnTo>
                    <a:pt x="7773" y="1653"/>
                  </a:lnTo>
                  <a:lnTo>
                    <a:pt x="6589" y="2122"/>
                  </a:lnTo>
                  <a:lnTo>
                    <a:pt x="5495" y="2591"/>
                  </a:lnTo>
                  <a:lnTo>
                    <a:pt x="4490" y="3060"/>
                  </a:lnTo>
                  <a:lnTo>
                    <a:pt x="4021" y="3328"/>
                  </a:lnTo>
                  <a:lnTo>
                    <a:pt x="3574" y="3574"/>
                  </a:lnTo>
                  <a:lnTo>
                    <a:pt x="3150" y="3819"/>
                  </a:lnTo>
                  <a:lnTo>
                    <a:pt x="2770" y="4087"/>
                  </a:lnTo>
                  <a:lnTo>
                    <a:pt x="2391" y="4333"/>
                  </a:lnTo>
                  <a:lnTo>
                    <a:pt x="2056" y="4601"/>
                  </a:lnTo>
                  <a:lnTo>
                    <a:pt x="1743" y="4869"/>
                  </a:lnTo>
                  <a:lnTo>
                    <a:pt x="1430" y="5137"/>
                  </a:lnTo>
                  <a:lnTo>
                    <a:pt x="1162" y="5405"/>
                  </a:lnTo>
                  <a:lnTo>
                    <a:pt x="939" y="5673"/>
                  </a:lnTo>
                  <a:lnTo>
                    <a:pt x="716" y="5941"/>
                  </a:lnTo>
                  <a:lnTo>
                    <a:pt x="537" y="6231"/>
                  </a:lnTo>
                  <a:lnTo>
                    <a:pt x="381" y="6499"/>
                  </a:lnTo>
                  <a:lnTo>
                    <a:pt x="247" y="6790"/>
                  </a:lnTo>
                  <a:lnTo>
                    <a:pt x="135" y="7058"/>
                  </a:lnTo>
                  <a:lnTo>
                    <a:pt x="68" y="7348"/>
                  </a:lnTo>
                  <a:lnTo>
                    <a:pt x="23" y="7638"/>
                  </a:lnTo>
                  <a:lnTo>
                    <a:pt x="1" y="7929"/>
                  </a:lnTo>
                  <a:lnTo>
                    <a:pt x="1" y="7929"/>
                  </a:lnTo>
                  <a:lnTo>
                    <a:pt x="23" y="8130"/>
                  </a:lnTo>
                  <a:lnTo>
                    <a:pt x="46" y="8331"/>
                  </a:lnTo>
                  <a:lnTo>
                    <a:pt x="68" y="8532"/>
                  </a:lnTo>
                  <a:lnTo>
                    <a:pt x="135" y="8733"/>
                  </a:lnTo>
                  <a:lnTo>
                    <a:pt x="180" y="8934"/>
                  </a:lnTo>
                  <a:lnTo>
                    <a:pt x="269" y="9135"/>
                  </a:lnTo>
                  <a:lnTo>
                    <a:pt x="470" y="9537"/>
                  </a:lnTo>
                  <a:lnTo>
                    <a:pt x="716" y="9916"/>
                  </a:lnTo>
                  <a:lnTo>
                    <a:pt x="1028" y="10318"/>
                  </a:lnTo>
                  <a:lnTo>
                    <a:pt x="1386" y="10698"/>
                  </a:lnTo>
                  <a:lnTo>
                    <a:pt x="1810" y="11055"/>
                  </a:lnTo>
                  <a:lnTo>
                    <a:pt x="2279" y="11435"/>
                  </a:lnTo>
                  <a:lnTo>
                    <a:pt x="2793" y="11792"/>
                  </a:lnTo>
                  <a:lnTo>
                    <a:pt x="3351" y="12150"/>
                  </a:lnTo>
                  <a:lnTo>
                    <a:pt x="3976" y="12507"/>
                  </a:lnTo>
                  <a:lnTo>
                    <a:pt x="4624" y="12864"/>
                  </a:lnTo>
                  <a:lnTo>
                    <a:pt x="5338" y="13199"/>
                  </a:lnTo>
                  <a:lnTo>
                    <a:pt x="6075" y="13534"/>
                  </a:lnTo>
                  <a:lnTo>
                    <a:pt x="6879" y="13869"/>
                  </a:lnTo>
                  <a:lnTo>
                    <a:pt x="6879" y="13869"/>
                  </a:lnTo>
                  <a:lnTo>
                    <a:pt x="7661" y="13557"/>
                  </a:lnTo>
                  <a:lnTo>
                    <a:pt x="8487" y="13266"/>
                  </a:lnTo>
                  <a:lnTo>
                    <a:pt x="9336" y="12976"/>
                  </a:lnTo>
                  <a:lnTo>
                    <a:pt x="10229" y="12708"/>
                  </a:lnTo>
                  <a:lnTo>
                    <a:pt x="11167" y="12440"/>
                  </a:lnTo>
                  <a:lnTo>
                    <a:pt x="12128" y="12172"/>
                  </a:lnTo>
                  <a:lnTo>
                    <a:pt x="13110" y="11904"/>
                  </a:lnTo>
                  <a:lnTo>
                    <a:pt x="14138" y="11658"/>
                  </a:lnTo>
                  <a:lnTo>
                    <a:pt x="15210" y="11413"/>
                  </a:lnTo>
                  <a:lnTo>
                    <a:pt x="16282" y="11189"/>
                  </a:lnTo>
                  <a:lnTo>
                    <a:pt x="17421" y="10966"/>
                  </a:lnTo>
                  <a:lnTo>
                    <a:pt x="18560" y="10743"/>
                  </a:lnTo>
                  <a:lnTo>
                    <a:pt x="20927" y="10318"/>
                  </a:lnTo>
                  <a:lnTo>
                    <a:pt x="23428" y="9961"/>
                  </a:lnTo>
                  <a:lnTo>
                    <a:pt x="25996" y="9626"/>
                  </a:lnTo>
                  <a:lnTo>
                    <a:pt x="28676" y="9336"/>
                  </a:lnTo>
                  <a:lnTo>
                    <a:pt x="31446" y="9068"/>
                  </a:lnTo>
                  <a:lnTo>
                    <a:pt x="34304" y="8867"/>
                  </a:lnTo>
                  <a:lnTo>
                    <a:pt x="37208" y="8688"/>
                  </a:lnTo>
                  <a:lnTo>
                    <a:pt x="40200" y="8576"/>
                  </a:lnTo>
                  <a:lnTo>
                    <a:pt x="43260" y="8509"/>
                  </a:lnTo>
                  <a:lnTo>
                    <a:pt x="46364" y="8487"/>
                  </a:lnTo>
                  <a:lnTo>
                    <a:pt x="46364" y="8487"/>
                  </a:lnTo>
                  <a:lnTo>
                    <a:pt x="49468" y="8509"/>
                  </a:lnTo>
                  <a:lnTo>
                    <a:pt x="52506" y="8576"/>
                  </a:lnTo>
                  <a:lnTo>
                    <a:pt x="55498" y="8688"/>
                  </a:lnTo>
                  <a:lnTo>
                    <a:pt x="58424" y="8867"/>
                  </a:lnTo>
                  <a:lnTo>
                    <a:pt x="61260" y="9068"/>
                  </a:lnTo>
                  <a:lnTo>
                    <a:pt x="64029" y="9336"/>
                  </a:lnTo>
                  <a:lnTo>
                    <a:pt x="66709" y="9626"/>
                  </a:lnTo>
                  <a:lnTo>
                    <a:pt x="69278" y="9961"/>
                  </a:lnTo>
                  <a:lnTo>
                    <a:pt x="71779" y="10318"/>
                  </a:lnTo>
                  <a:lnTo>
                    <a:pt x="74146" y="10743"/>
                  </a:lnTo>
                  <a:lnTo>
                    <a:pt x="75308" y="10966"/>
                  </a:lnTo>
                  <a:lnTo>
                    <a:pt x="76424" y="11189"/>
                  </a:lnTo>
                  <a:lnTo>
                    <a:pt x="77496" y="11413"/>
                  </a:lnTo>
                  <a:lnTo>
                    <a:pt x="78568" y="11658"/>
                  </a:lnTo>
                  <a:lnTo>
                    <a:pt x="79596" y="11904"/>
                  </a:lnTo>
                  <a:lnTo>
                    <a:pt x="80578" y="12172"/>
                  </a:lnTo>
                  <a:lnTo>
                    <a:pt x="81538" y="12440"/>
                  </a:lnTo>
                  <a:lnTo>
                    <a:pt x="82476" y="12708"/>
                  </a:lnTo>
                  <a:lnTo>
                    <a:pt x="83370" y="12976"/>
                  </a:lnTo>
                  <a:lnTo>
                    <a:pt x="84218" y="13266"/>
                  </a:lnTo>
                  <a:lnTo>
                    <a:pt x="85045" y="13557"/>
                  </a:lnTo>
                  <a:lnTo>
                    <a:pt x="85826" y="13869"/>
                  </a:lnTo>
                  <a:lnTo>
                    <a:pt x="85826" y="13869"/>
                  </a:lnTo>
                  <a:lnTo>
                    <a:pt x="86965" y="13378"/>
                  </a:lnTo>
                  <a:lnTo>
                    <a:pt x="88015" y="12887"/>
                  </a:lnTo>
                  <a:lnTo>
                    <a:pt x="88506" y="12641"/>
                  </a:lnTo>
                  <a:lnTo>
                    <a:pt x="88975" y="12395"/>
                  </a:lnTo>
                  <a:lnTo>
                    <a:pt x="89400" y="12127"/>
                  </a:lnTo>
                  <a:lnTo>
                    <a:pt x="89824" y="11859"/>
                  </a:lnTo>
                  <a:lnTo>
                    <a:pt x="89824" y="3998"/>
                  </a:lnTo>
                  <a:lnTo>
                    <a:pt x="89824" y="3998"/>
                  </a:lnTo>
                  <a:lnTo>
                    <a:pt x="89377" y="3708"/>
                  </a:lnTo>
                  <a:lnTo>
                    <a:pt x="88886" y="3440"/>
                  </a:lnTo>
                  <a:lnTo>
                    <a:pt x="88395" y="3149"/>
                  </a:lnTo>
                  <a:lnTo>
                    <a:pt x="87859" y="2881"/>
                  </a:lnTo>
                  <a:lnTo>
                    <a:pt x="87300" y="2613"/>
                  </a:lnTo>
                  <a:lnTo>
                    <a:pt x="86697" y="2368"/>
                  </a:lnTo>
                  <a:lnTo>
                    <a:pt x="86094" y="2100"/>
                  </a:lnTo>
                  <a:lnTo>
                    <a:pt x="85447" y="1854"/>
                  </a:lnTo>
                  <a:lnTo>
                    <a:pt x="84084" y="1363"/>
                  </a:lnTo>
                  <a:lnTo>
                    <a:pt x="82610" y="871"/>
                  </a:lnTo>
                  <a:lnTo>
                    <a:pt x="81047" y="425"/>
                  </a:lnTo>
                  <a:lnTo>
                    <a:pt x="79372" y="0"/>
                  </a:lnTo>
                  <a:lnTo>
                    <a:pt x="79372" y="0"/>
                  </a:lnTo>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latin typeface="Sora"/>
                <a:ea typeface="Sora"/>
                <a:cs typeface="Sora"/>
                <a:sym typeface="Sora"/>
              </a:endParaRPr>
            </a:p>
          </p:txBody>
        </p:sp>
        <p:sp>
          <p:nvSpPr>
            <p:cNvPr id="368" name="Google Shape;368;p35"/>
            <p:cNvSpPr/>
            <p:nvPr/>
          </p:nvSpPr>
          <p:spPr>
            <a:xfrm>
              <a:off x="4306084" y="2701610"/>
              <a:ext cx="4837921" cy="1036913"/>
            </a:xfrm>
            <a:custGeom>
              <a:avLst/>
              <a:gdLst/>
              <a:ahLst/>
              <a:cxnLst/>
              <a:rect l="l" t="t" r="r" b="b"/>
              <a:pathLst>
                <a:path w="89824" h="19252" fill="none" extrusionOk="0">
                  <a:moveTo>
                    <a:pt x="46364" y="1"/>
                  </a:moveTo>
                  <a:lnTo>
                    <a:pt x="46364" y="1"/>
                  </a:lnTo>
                  <a:lnTo>
                    <a:pt x="43974" y="1"/>
                  </a:lnTo>
                  <a:lnTo>
                    <a:pt x="41607" y="45"/>
                  </a:lnTo>
                  <a:lnTo>
                    <a:pt x="39307" y="135"/>
                  </a:lnTo>
                  <a:lnTo>
                    <a:pt x="37007" y="224"/>
                  </a:lnTo>
                  <a:lnTo>
                    <a:pt x="34773" y="358"/>
                  </a:lnTo>
                  <a:lnTo>
                    <a:pt x="32562" y="492"/>
                  </a:lnTo>
                  <a:lnTo>
                    <a:pt x="30418" y="671"/>
                  </a:lnTo>
                  <a:lnTo>
                    <a:pt x="28319" y="872"/>
                  </a:lnTo>
                  <a:lnTo>
                    <a:pt x="26264" y="1117"/>
                  </a:lnTo>
                  <a:lnTo>
                    <a:pt x="24254" y="1363"/>
                  </a:lnTo>
                  <a:lnTo>
                    <a:pt x="22334" y="1631"/>
                  </a:lnTo>
                  <a:lnTo>
                    <a:pt x="20436" y="1921"/>
                  </a:lnTo>
                  <a:lnTo>
                    <a:pt x="18627" y="2234"/>
                  </a:lnTo>
                  <a:lnTo>
                    <a:pt x="16885" y="2569"/>
                  </a:lnTo>
                  <a:lnTo>
                    <a:pt x="15187" y="2926"/>
                  </a:lnTo>
                  <a:lnTo>
                    <a:pt x="13579" y="3306"/>
                  </a:lnTo>
                  <a:lnTo>
                    <a:pt x="12038" y="3708"/>
                  </a:lnTo>
                  <a:lnTo>
                    <a:pt x="10587" y="4110"/>
                  </a:lnTo>
                  <a:lnTo>
                    <a:pt x="9224" y="4534"/>
                  </a:lnTo>
                  <a:lnTo>
                    <a:pt x="7929" y="4981"/>
                  </a:lnTo>
                  <a:lnTo>
                    <a:pt x="6723" y="5450"/>
                  </a:lnTo>
                  <a:lnTo>
                    <a:pt x="5606" y="5919"/>
                  </a:lnTo>
                  <a:lnTo>
                    <a:pt x="4579" y="6410"/>
                  </a:lnTo>
                  <a:lnTo>
                    <a:pt x="4110" y="6656"/>
                  </a:lnTo>
                  <a:lnTo>
                    <a:pt x="3641" y="6901"/>
                  </a:lnTo>
                  <a:lnTo>
                    <a:pt x="3217" y="7169"/>
                  </a:lnTo>
                  <a:lnTo>
                    <a:pt x="2815" y="7415"/>
                  </a:lnTo>
                  <a:lnTo>
                    <a:pt x="2435" y="7683"/>
                  </a:lnTo>
                  <a:lnTo>
                    <a:pt x="2100" y="7951"/>
                  </a:lnTo>
                  <a:lnTo>
                    <a:pt x="1765" y="8219"/>
                  </a:lnTo>
                  <a:lnTo>
                    <a:pt x="1475" y="8487"/>
                  </a:lnTo>
                  <a:lnTo>
                    <a:pt x="1185" y="8755"/>
                  </a:lnTo>
                  <a:lnTo>
                    <a:pt x="961" y="9023"/>
                  </a:lnTo>
                  <a:lnTo>
                    <a:pt x="738" y="9313"/>
                  </a:lnTo>
                  <a:lnTo>
                    <a:pt x="537" y="9581"/>
                  </a:lnTo>
                  <a:lnTo>
                    <a:pt x="381" y="9872"/>
                  </a:lnTo>
                  <a:lnTo>
                    <a:pt x="247" y="10140"/>
                  </a:lnTo>
                  <a:lnTo>
                    <a:pt x="135" y="10430"/>
                  </a:lnTo>
                  <a:lnTo>
                    <a:pt x="68" y="10720"/>
                  </a:lnTo>
                  <a:lnTo>
                    <a:pt x="23" y="11011"/>
                  </a:lnTo>
                  <a:lnTo>
                    <a:pt x="1" y="11301"/>
                  </a:lnTo>
                  <a:lnTo>
                    <a:pt x="1" y="11301"/>
                  </a:lnTo>
                  <a:lnTo>
                    <a:pt x="23" y="11591"/>
                  </a:lnTo>
                  <a:lnTo>
                    <a:pt x="68" y="11882"/>
                  </a:lnTo>
                  <a:lnTo>
                    <a:pt x="135" y="12172"/>
                  </a:lnTo>
                  <a:lnTo>
                    <a:pt x="247" y="12462"/>
                  </a:lnTo>
                  <a:lnTo>
                    <a:pt x="381" y="12730"/>
                  </a:lnTo>
                  <a:lnTo>
                    <a:pt x="537" y="13021"/>
                  </a:lnTo>
                  <a:lnTo>
                    <a:pt x="716" y="13289"/>
                  </a:lnTo>
                  <a:lnTo>
                    <a:pt x="939" y="13557"/>
                  </a:lnTo>
                  <a:lnTo>
                    <a:pt x="1162" y="13847"/>
                  </a:lnTo>
                  <a:lnTo>
                    <a:pt x="1430" y="14115"/>
                  </a:lnTo>
                  <a:lnTo>
                    <a:pt x="1743" y="14383"/>
                  </a:lnTo>
                  <a:lnTo>
                    <a:pt x="2056" y="14629"/>
                  </a:lnTo>
                  <a:lnTo>
                    <a:pt x="2391" y="14897"/>
                  </a:lnTo>
                  <a:lnTo>
                    <a:pt x="2770" y="15165"/>
                  </a:lnTo>
                  <a:lnTo>
                    <a:pt x="3150" y="15410"/>
                  </a:lnTo>
                  <a:lnTo>
                    <a:pt x="3574" y="15678"/>
                  </a:lnTo>
                  <a:lnTo>
                    <a:pt x="4021" y="15924"/>
                  </a:lnTo>
                  <a:lnTo>
                    <a:pt x="4490" y="16170"/>
                  </a:lnTo>
                  <a:lnTo>
                    <a:pt x="5495" y="16661"/>
                  </a:lnTo>
                  <a:lnTo>
                    <a:pt x="6589" y="17130"/>
                  </a:lnTo>
                  <a:lnTo>
                    <a:pt x="7773" y="17577"/>
                  </a:lnTo>
                  <a:lnTo>
                    <a:pt x="9046" y="18023"/>
                  </a:lnTo>
                  <a:lnTo>
                    <a:pt x="10386" y="18447"/>
                  </a:lnTo>
                  <a:lnTo>
                    <a:pt x="11815" y="18849"/>
                  </a:lnTo>
                  <a:lnTo>
                    <a:pt x="13334" y="19251"/>
                  </a:lnTo>
                  <a:lnTo>
                    <a:pt x="13334" y="19251"/>
                  </a:lnTo>
                  <a:lnTo>
                    <a:pt x="14942" y="18872"/>
                  </a:lnTo>
                  <a:lnTo>
                    <a:pt x="16639" y="18492"/>
                  </a:lnTo>
                  <a:lnTo>
                    <a:pt x="18381" y="18157"/>
                  </a:lnTo>
                  <a:lnTo>
                    <a:pt x="20212" y="17845"/>
                  </a:lnTo>
                  <a:lnTo>
                    <a:pt x="22111" y="17532"/>
                  </a:lnTo>
                  <a:lnTo>
                    <a:pt x="24053" y="17264"/>
                  </a:lnTo>
                  <a:lnTo>
                    <a:pt x="26086" y="16996"/>
                  </a:lnTo>
                  <a:lnTo>
                    <a:pt x="28140" y="16773"/>
                  </a:lnTo>
                  <a:lnTo>
                    <a:pt x="30262" y="16572"/>
                  </a:lnTo>
                  <a:lnTo>
                    <a:pt x="32451" y="16393"/>
                  </a:lnTo>
                  <a:lnTo>
                    <a:pt x="34662" y="16237"/>
                  </a:lnTo>
                  <a:lnTo>
                    <a:pt x="36917" y="16103"/>
                  </a:lnTo>
                  <a:lnTo>
                    <a:pt x="39218" y="15991"/>
                  </a:lnTo>
                  <a:lnTo>
                    <a:pt x="41563" y="15924"/>
                  </a:lnTo>
                  <a:lnTo>
                    <a:pt x="43952" y="15879"/>
                  </a:lnTo>
                  <a:lnTo>
                    <a:pt x="46364" y="15857"/>
                  </a:lnTo>
                  <a:lnTo>
                    <a:pt x="46364" y="15857"/>
                  </a:lnTo>
                  <a:lnTo>
                    <a:pt x="48754" y="15879"/>
                  </a:lnTo>
                  <a:lnTo>
                    <a:pt x="51143" y="15924"/>
                  </a:lnTo>
                  <a:lnTo>
                    <a:pt x="53488" y="15991"/>
                  </a:lnTo>
                  <a:lnTo>
                    <a:pt x="55789" y="16103"/>
                  </a:lnTo>
                  <a:lnTo>
                    <a:pt x="58044" y="16237"/>
                  </a:lnTo>
                  <a:lnTo>
                    <a:pt x="60278" y="16393"/>
                  </a:lnTo>
                  <a:lnTo>
                    <a:pt x="62444" y="16572"/>
                  </a:lnTo>
                  <a:lnTo>
                    <a:pt x="64565" y="16773"/>
                  </a:lnTo>
                  <a:lnTo>
                    <a:pt x="66642" y="16996"/>
                  </a:lnTo>
                  <a:lnTo>
                    <a:pt x="68652" y="17264"/>
                  </a:lnTo>
                  <a:lnTo>
                    <a:pt x="70595" y="17532"/>
                  </a:lnTo>
                  <a:lnTo>
                    <a:pt x="72494" y="17845"/>
                  </a:lnTo>
                  <a:lnTo>
                    <a:pt x="74325" y="18157"/>
                  </a:lnTo>
                  <a:lnTo>
                    <a:pt x="76067" y="18492"/>
                  </a:lnTo>
                  <a:lnTo>
                    <a:pt x="77764" y="18872"/>
                  </a:lnTo>
                  <a:lnTo>
                    <a:pt x="79372" y="19251"/>
                  </a:lnTo>
                  <a:lnTo>
                    <a:pt x="79372" y="19251"/>
                  </a:lnTo>
                  <a:lnTo>
                    <a:pt x="81047" y="18805"/>
                  </a:lnTo>
                  <a:lnTo>
                    <a:pt x="82610" y="18358"/>
                  </a:lnTo>
                  <a:lnTo>
                    <a:pt x="84084" y="17889"/>
                  </a:lnTo>
                  <a:lnTo>
                    <a:pt x="85447" y="17398"/>
                  </a:lnTo>
                  <a:lnTo>
                    <a:pt x="86094" y="17130"/>
                  </a:lnTo>
                  <a:lnTo>
                    <a:pt x="86697" y="16884"/>
                  </a:lnTo>
                  <a:lnTo>
                    <a:pt x="87300" y="16616"/>
                  </a:lnTo>
                  <a:lnTo>
                    <a:pt x="87859" y="16348"/>
                  </a:lnTo>
                  <a:lnTo>
                    <a:pt x="88395" y="16080"/>
                  </a:lnTo>
                  <a:lnTo>
                    <a:pt x="88886" y="15812"/>
                  </a:lnTo>
                  <a:lnTo>
                    <a:pt x="89377" y="15522"/>
                  </a:lnTo>
                  <a:lnTo>
                    <a:pt x="89824" y="15254"/>
                  </a:lnTo>
                  <a:lnTo>
                    <a:pt x="89824" y="7370"/>
                  </a:lnTo>
                  <a:lnTo>
                    <a:pt x="89824" y="7370"/>
                  </a:lnTo>
                  <a:lnTo>
                    <a:pt x="89176" y="6968"/>
                  </a:lnTo>
                  <a:lnTo>
                    <a:pt x="88462" y="6566"/>
                  </a:lnTo>
                  <a:lnTo>
                    <a:pt x="87702" y="6187"/>
                  </a:lnTo>
                  <a:lnTo>
                    <a:pt x="86876" y="5807"/>
                  </a:lnTo>
                  <a:lnTo>
                    <a:pt x="86005" y="5450"/>
                  </a:lnTo>
                  <a:lnTo>
                    <a:pt x="85067" y="5092"/>
                  </a:lnTo>
                  <a:lnTo>
                    <a:pt x="84084" y="4735"/>
                  </a:lnTo>
                  <a:lnTo>
                    <a:pt x="83057" y="4400"/>
                  </a:lnTo>
                  <a:lnTo>
                    <a:pt x="81985" y="4065"/>
                  </a:lnTo>
                  <a:lnTo>
                    <a:pt x="80846" y="3752"/>
                  </a:lnTo>
                  <a:lnTo>
                    <a:pt x="79663" y="3440"/>
                  </a:lnTo>
                  <a:lnTo>
                    <a:pt x="78434" y="3149"/>
                  </a:lnTo>
                  <a:lnTo>
                    <a:pt x="77161" y="2859"/>
                  </a:lnTo>
                  <a:lnTo>
                    <a:pt x="75844" y="2569"/>
                  </a:lnTo>
                  <a:lnTo>
                    <a:pt x="74504" y="2323"/>
                  </a:lnTo>
                  <a:lnTo>
                    <a:pt x="73097" y="2055"/>
                  </a:lnTo>
                  <a:lnTo>
                    <a:pt x="71667" y="1832"/>
                  </a:lnTo>
                  <a:lnTo>
                    <a:pt x="70193" y="1609"/>
                  </a:lnTo>
                  <a:lnTo>
                    <a:pt x="68675" y="1385"/>
                  </a:lnTo>
                  <a:lnTo>
                    <a:pt x="67134" y="1184"/>
                  </a:lnTo>
                  <a:lnTo>
                    <a:pt x="65548" y="1006"/>
                  </a:lnTo>
                  <a:lnTo>
                    <a:pt x="63940" y="827"/>
                  </a:lnTo>
                  <a:lnTo>
                    <a:pt x="62310" y="671"/>
                  </a:lnTo>
                  <a:lnTo>
                    <a:pt x="60635" y="537"/>
                  </a:lnTo>
                  <a:lnTo>
                    <a:pt x="58938" y="425"/>
                  </a:lnTo>
                  <a:lnTo>
                    <a:pt x="57196" y="313"/>
                  </a:lnTo>
                  <a:lnTo>
                    <a:pt x="55454" y="202"/>
                  </a:lnTo>
                  <a:lnTo>
                    <a:pt x="53667" y="135"/>
                  </a:lnTo>
                  <a:lnTo>
                    <a:pt x="51880" y="68"/>
                  </a:lnTo>
                  <a:lnTo>
                    <a:pt x="50049" y="23"/>
                  </a:lnTo>
                  <a:lnTo>
                    <a:pt x="48218" y="1"/>
                  </a:lnTo>
                  <a:lnTo>
                    <a:pt x="46364" y="1"/>
                  </a:lnTo>
                  <a:lnTo>
                    <a:pt x="46364" y="1"/>
                  </a:lnTo>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latin typeface="Sora"/>
                <a:ea typeface="Sora"/>
                <a:cs typeface="Sora"/>
                <a:sym typeface="Sora"/>
              </a:endParaRPr>
            </a:p>
          </p:txBody>
        </p:sp>
      </p:grpSp>
      <p:sp>
        <p:nvSpPr>
          <p:cNvPr id="369" name="Google Shape;369;p35"/>
          <p:cNvSpPr txBox="1">
            <a:spLocks noGrp="1"/>
          </p:cNvSpPr>
          <p:nvPr>
            <p:ph type="subTitle" idx="1"/>
          </p:nvPr>
        </p:nvSpPr>
        <p:spPr>
          <a:xfrm>
            <a:off x="278850" y="2976125"/>
            <a:ext cx="1387800" cy="1192200"/>
          </a:xfrm>
          <a:prstGeom prst="rect">
            <a:avLst/>
          </a:prstGeom>
        </p:spPr>
        <p:txBody>
          <a:bodyPr spcFirstLastPara="1" wrap="square" lIns="91425" tIns="91425" rIns="91425" bIns="91425" anchor="t" anchorCtr="0">
            <a:noAutofit/>
          </a:bodyPr>
          <a:lstStyle>
            <a:lvl1pPr lvl="0">
              <a:lnSpc>
                <a:spcPct val="115000"/>
              </a:lnSpc>
              <a:spcBef>
                <a:spcPts val="0"/>
              </a:spcBef>
              <a:spcAft>
                <a:spcPts val="0"/>
              </a:spcAft>
              <a:buClr>
                <a:schemeClr val="lt1"/>
              </a:buClr>
              <a:buSzPts val="1200"/>
              <a:buFont typeface="Sora Light"/>
              <a:buNone/>
              <a:defRPr sz="1200">
                <a:latin typeface="Sora Light"/>
                <a:ea typeface="Sora Light"/>
                <a:cs typeface="Sora Light"/>
                <a:sym typeface="Sora Ligh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70" name="Google Shape;370;p35"/>
          <p:cNvSpPr txBox="1">
            <a:spLocks noGrp="1"/>
          </p:cNvSpPr>
          <p:nvPr>
            <p:ph type="subTitle" idx="3"/>
          </p:nvPr>
        </p:nvSpPr>
        <p:spPr>
          <a:xfrm>
            <a:off x="1720650" y="2589300"/>
            <a:ext cx="1387800" cy="1192200"/>
          </a:xfrm>
          <a:prstGeom prst="rect">
            <a:avLst/>
          </a:prstGeom>
        </p:spPr>
        <p:txBody>
          <a:bodyPr spcFirstLastPara="1" wrap="square" lIns="91425" tIns="91425" rIns="91425" bIns="91425" anchor="t" anchorCtr="0">
            <a:noAutofit/>
          </a:bodyPr>
          <a:lstStyle>
            <a:lvl1pPr lvl="0">
              <a:lnSpc>
                <a:spcPct val="115000"/>
              </a:lnSpc>
              <a:spcBef>
                <a:spcPts val="0"/>
              </a:spcBef>
              <a:spcAft>
                <a:spcPts val="0"/>
              </a:spcAft>
              <a:buClr>
                <a:schemeClr val="lt1"/>
              </a:buClr>
              <a:buSzPts val="1200"/>
              <a:buFont typeface="Sora Light"/>
              <a:buNone/>
              <a:defRPr sz="1200">
                <a:latin typeface="Sora Light"/>
                <a:ea typeface="Sora Light"/>
                <a:cs typeface="Sora Light"/>
                <a:sym typeface="Sora Ligh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71" name="Google Shape;371;p35"/>
          <p:cNvSpPr txBox="1">
            <a:spLocks noGrp="1"/>
          </p:cNvSpPr>
          <p:nvPr>
            <p:ph type="subTitle" idx="4"/>
          </p:nvPr>
        </p:nvSpPr>
        <p:spPr>
          <a:xfrm>
            <a:off x="3155400" y="2306650"/>
            <a:ext cx="1387800" cy="1192200"/>
          </a:xfrm>
          <a:prstGeom prst="rect">
            <a:avLst/>
          </a:prstGeom>
        </p:spPr>
        <p:txBody>
          <a:bodyPr spcFirstLastPara="1" wrap="square" lIns="91425" tIns="91425" rIns="91425" bIns="91425" anchor="t" anchorCtr="0">
            <a:noAutofit/>
          </a:bodyPr>
          <a:lstStyle>
            <a:lvl1pPr lvl="0">
              <a:lnSpc>
                <a:spcPct val="115000"/>
              </a:lnSpc>
              <a:spcBef>
                <a:spcPts val="0"/>
              </a:spcBef>
              <a:spcAft>
                <a:spcPts val="0"/>
              </a:spcAft>
              <a:buClr>
                <a:schemeClr val="lt1"/>
              </a:buClr>
              <a:buSzPts val="1200"/>
              <a:buFont typeface="Sora Light"/>
              <a:buNone/>
              <a:defRPr sz="1200">
                <a:latin typeface="Sora Light"/>
                <a:ea typeface="Sora Light"/>
                <a:cs typeface="Sora Light"/>
                <a:sym typeface="Sora Ligh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72" name="Google Shape;372;p35"/>
          <p:cNvSpPr txBox="1">
            <a:spLocks noGrp="1"/>
          </p:cNvSpPr>
          <p:nvPr>
            <p:ph type="subTitle" idx="5"/>
          </p:nvPr>
        </p:nvSpPr>
        <p:spPr>
          <a:xfrm>
            <a:off x="4597200" y="1993200"/>
            <a:ext cx="1387800" cy="1192200"/>
          </a:xfrm>
          <a:prstGeom prst="rect">
            <a:avLst/>
          </a:prstGeom>
        </p:spPr>
        <p:txBody>
          <a:bodyPr spcFirstLastPara="1" wrap="square" lIns="91425" tIns="91425" rIns="91425" bIns="91425" anchor="t" anchorCtr="0">
            <a:noAutofit/>
          </a:bodyPr>
          <a:lstStyle>
            <a:lvl1pPr lvl="0">
              <a:lnSpc>
                <a:spcPct val="115000"/>
              </a:lnSpc>
              <a:spcBef>
                <a:spcPts val="0"/>
              </a:spcBef>
              <a:spcAft>
                <a:spcPts val="0"/>
              </a:spcAft>
              <a:buClr>
                <a:schemeClr val="lt1"/>
              </a:buClr>
              <a:buSzPts val="1200"/>
              <a:buFont typeface="Sora Light"/>
              <a:buNone/>
              <a:defRPr sz="1200">
                <a:latin typeface="Sora Light"/>
                <a:ea typeface="Sora Light"/>
                <a:cs typeface="Sora Light"/>
                <a:sym typeface="Sora Ligh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73" name="Google Shape;373;p35"/>
          <p:cNvSpPr txBox="1">
            <a:spLocks noGrp="1"/>
          </p:cNvSpPr>
          <p:nvPr>
            <p:ph type="subTitle" idx="6"/>
          </p:nvPr>
        </p:nvSpPr>
        <p:spPr>
          <a:xfrm>
            <a:off x="6031950" y="1649100"/>
            <a:ext cx="1387800" cy="1192200"/>
          </a:xfrm>
          <a:prstGeom prst="rect">
            <a:avLst/>
          </a:prstGeom>
        </p:spPr>
        <p:txBody>
          <a:bodyPr spcFirstLastPara="1" wrap="square" lIns="91425" tIns="91425" rIns="91425" bIns="91425" anchor="t" anchorCtr="0">
            <a:noAutofit/>
          </a:bodyPr>
          <a:lstStyle>
            <a:lvl1pPr lvl="0">
              <a:lnSpc>
                <a:spcPct val="115000"/>
              </a:lnSpc>
              <a:spcBef>
                <a:spcPts val="0"/>
              </a:spcBef>
              <a:spcAft>
                <a:spcPts val="0"/>
              </a:spcAft>
              <a:buClr>
                <a:schemeClr val="lt1"/>
              </a:buClr>
              <a:buSzPts val="1200"/>
              <a:buFont typeface="Sora Light"/>
              <a:buNone/>
              <a:defRPr sz="1200">
                <a:latin typeface="Sora Light"/>
                <a:ea typeface="Sora Light"/>
                <a:cs typeface="Sora Light"/>
                <a:sym typeface="Sora Ligh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74" name="Google Shape;374;p35"/>
          <p:cNvSpPr txBox="1">
            <a:spLocks noGrp="1"/>
          </p:cNvSpPr>
          <p:nvPr>
            <p:ph type="subTitle" idx="7"/>
          </p:nvPr>
        </p:nvSpPr>
        <p:spPr>
          <a:xfrm>
            <a:off x="7473750" y="1277950"/>
            <a:ext cx="1387800" cy="1192200"/>
          </a:xfrm>
          <a:prstGeom prst="rect">
            <a:avLst/>
          </a:prstGeom>
        </p:spPr>
        <p:txBody>
          <a:bodyPr spcFirstLastPara="1" wrap="square" lIns="91425" tIns="91425" rIns="91425" bIns="91425" anchor="t" anchorCtr="0">
            <a:noAutofit/>
          </a:bodyPr>
          <a:lstStyle>
            <a:lvl1pPr lvl="0">
              <a:lnSpc>
                <a:spcPct val="115000"/>
              </a:lnSpc>
              <a:spcBef>
                <a:spcPts val="0"/>
              </a:spcBef>
              <a:spcAft>
                <a:spcPts val="0"/>
              </a:spcAft>
              <a:buClr>
                <a:schemeClr val="lt1"/>
              </a:buClr>
              <a:buSzPts val="1200"/>
              <a:buFont typeface="Sora Light"/>
              <a:buNone/>
              <a:defRPr sz="1200">
                <a:latin typeface="Sora Light"/>
                <a:ea typeface="Sora Light"/>
                <a:cs typeface="Sora Light"/>
                <a:sym typeface="Sora Ligh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grpSp>
        <p:nvGrpSpPr>
          <p:cNvPr id="375" name="Google Shape;375;p35"/>
          <p:cNvGrpSpPr/>
          <p:nvPr/>
        </p:nvGrpSpPr>
        <p:grpSpPr>
          <a:xfrm>
            <a:off x="2674998" y="2923250"/>
            <a:ext cx="6470027" cy="2221724"/>
            <a:chOff x="2674998" y="2923250"/>
            <a:chExt cx="6470027" cy="2221724"/>
          </a:xfrm>
        </p:grpSpPr>
        <p:sp>
          <p:nvSpPr>
            <p:cNvPr id="376" name="Google Shape;376;p35"/>
            <p:cNvSpPr/>
            <p:nvPr/>
          </p:nvSpPr>
          <p:spPr>
            <a:xfrm flipH="1">
              <a:off x="2674998" y="2923250"/>
              <a:ext cx="6469577" cy="2221028"/>
            </a:xfrm>
            <a:custGeom>
              <a:avLst/>
              <a:gdLst/>
              <a:ahLst/>
              <a:cxnLst/>
              <a:rect l="l" t="t" r="r" b="b"/>
              <a:pathLst>
                <a:path w="409856" h="140705" extrusionOk="0">
                  <a:moveTo>
                    <a:pt x="31655" y="0"/>
                  </a:moveTo>
                  <a:lnTo>
                    <a:pt x="0" y="140608"/>
                  </a:lnTo>
                  <a:lnTo>
                    <a:pt x="198782" y="140640"/>
                  </a:lnTo>
                  <a:lnTo>
                    <a:pt x="409856" y="140705"/>
                  </a:lnTo>
                  <a:close/>
                </a:path>
              </a:pathLst>
            </a:custGeom>
            <a:gradFill>
              <a:gsLst>
                <a:gs pos="0">
                  <a:schemeClr val="accent3"/>
                </a:gs>
                <a:gs pos="35000">
                  <a:schemeClr val="accent3"/>
                </a:gs>
                <a:gs pos="100000">
                  <a:schemeClr val="accent1"/>
                </a:gs>
              </a:gsLst>
              <a:lin ang="8099331" scaled="0"/>
            </a:gradFill>
            <a:ln>
              <a:noFill/>
            </a:ln>
          </p:spPr>
        </p:sp>
        <p:sp>
          <p:nvSpPr>
            <p:cNvPr id="377" name="Google Shape;377;p35"/>
            <p:cNvSpPr/>
            <p:nvPr/>
          </p:nvSpPr>
          <p:spPr>
            <a:xfrm flipH="1">
              <a:off x="8645446" y="2924025"/>
              <a:ext cx="499579" cy="2220949"/>
            </a:xfrm>
            <a:custGeom>
              <a:avLst/>
              <a:gdLst/>
              <a:ahLst/>
              <a:cxnLst/>
              <a:rect l="l" t="t" r="r" b="b"/>
              <a:pathLst>
                <a:path w="31649" h="140700" extrusionOk="0">
                  <a:moveTo>
                    <a:pt x="31649" y="0"/>
                  </a:moveTo>
                  <a:lnTo>
                    <a:pt x="0" y="140700"/>
                  </a:lnTo>
                  <a:lnTo>
                    <a:pt x="65" y="53185"/>
                  </a:lnTo>
                  <a:close/>
                </a:path>
              </a:pathLst>
            </a:custGeom>
            <a:solidFill>
              <a:schemeClr val="accent5"/>
            </a:solidFill>
            <a:ln>
              <a:noFill/>
            </a:ln>
          </p:spPr>
        </p:sp>
      </p:grpSp>
      <p:sp>
        <p:nvSpPr>
          <p:cNvPr id="378" name="Google Shape;378;p35"/>
          <p:cNvSpPr txBox="1">
            <a:spLocks noGrp="1"/>
          </p:cNvSpPr>
          <p:nvPr>
            <p:ph type="title" idx="8"/>
          </p:nvPr>
        </p:nvSpPr>
        <p:spPr>
          <a:xfrm>
            <a:off x="228600" y="4774929"/>
            <a:ext cx="1939200" cy="189300"/>
          </a:xfrm>
          <a:prstGeom prst="rect">
            <a:avLst/>
          </a:prstGeom>
        </p:spPr>
        <p:txBody>
          <a:bodyPr spcFirstLastPara="1" wrap="square" lIns="0" tIns="0" rIns="0" bIns="0" anchor="ctr" anchorCtr="0">
            <a:noAutofit/>
          </a:bodyPr>
          <a:lstStyle>
            <a:lvl1pPr lvl="0">
              <a:spcBef>
                <a:spcPts val="0"/>
              </a:spcBef>
              <a:spcAft>
                <a:spcPts val="0"/>
              </a:spcAft>
              <a:buNone/>
              <a:defRPr sz="900">
                <a:solidFill>
                  <a:schemeClr val="accent5"/>
                </a:solidFill>
                <a:latin typeface="Sora"/>
                <a:ea typeface="Sora"/>
                <a:cs typeface="Sora"/>
                <a:sym typeface="Sora"/>
              </a:defRPr>
            </a:lvl1pPr>
            <a:lvl2pPr lvl="1">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2pPr>
            <a:lvl3pPr lvl="2">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3pPr>
            <a:lvl4pPr lvl="3">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4pPr>
            <a:lvl5pPr lvl="4">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5pPr>
            <a:lvl6pPr lvl="5">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6pPr>
            <a:lvl7pPr lvl="6">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7pPr>
            <a:lvl8pPr lvl="7">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8pPr>
            <a:lvl9pPr lvl="8">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and body - Alt 2">
  <p:cSld name="BLANK_1_1_1_1_1_1_1_1_1_1_7">
    <p:spTree>
      <p:nvGrpSpPr>
        <p:cNvPr id="1" name="Shape 379"/>
        <p:cNvGrpSpPr/>
        <p:nvPr/>
      </p:nvGrpSpPr>
      <p:grpSpPr>
        <a:xfrm>
          <a:off x="0" y="0"/>
          <a:ext cx="0" cy="0"/>
          <a:chOff x="0" y="0"/>
          <a:chExt cx="0" cy="0"/>
        </a:xfrm>
      </p:grpSpPr>
      <p:sp>
        <p:nvSpPr>
          <p:cNvPr id="380" name="Google Shape;380;p36"/>
          <p:cNvSpPr/>
          <p:nvPr/>
        </p:nvSpPr>
        <p:spPr>
          <a:xfrm>
            <a:off x="5050850" y="3243900"/>
            <a:ext cx="4093093" cy="1899657"/>
          </a:xfrm>
          <a:custGeom>
            <a:avLst/>
            <a:gdLst/>
            <a:ahLst/>
            <a:cxnLst/>
            <a:rect l="l" t="t" r="r" b="b"/>
            <a:pathLst>
              <a:path w="115714" h="54955" fill="none" extrusionOk="0">
                <a:moveTo>
                  <a:pt x="115714" y="0"/>
                </a:moveTo>
                <a:lnTo>
                  <a:pt x="115714" y="0"/>
                </a:lnTo>
                <a:lnTo>
                  <a:pt x="113184" y="224"/>
                </a:lnTo>
                <a:lnTo>
                  <a:pt x="110579" y="447"/>
                </a:lnTo>
                <a:lnTo>
                  <a:pt x="107938" y="744"/>
                </a:lnTo>
                <a:lnTo>
                  <a:pt x="105296" y="1079"/>
                </a:lnTo>
                <a:lnTo>
                  <a:pt x="102580" y="1451"/>
                </a:lnTo>
                <a:lnTo>
                  <a:pt x="99827" y="1898"/>
                </a:lnTo>
                <a:lnTo>
                  <a:pt x="97036" y="2382"/>
                </a:lnTo>
                <a:lnTo>
                  <a:pt x="94208" y="2902"/>
                </a:lnTo>
                <a:lnTo>
                  <a:pt x="91381" y="3461"/>
                </a:lnTo>
                <a:lnTo>
                  <a:pt x="88516" y="4093"/>
                </a:lnTo>
                <a:lnTo>
                  <a:pt x="85614" y="4763"/>
                </a:lnTo>
                <a:lnTo>
                  <a:pt x="82674" y="5470"/>
                </a:lnTo>
                <a:lnTo>
                  <a:pt x="79735" y="6251"/>
                </a:lnTo>
                <a:lnTo>
                  <a:pt x="76758" y="7032"/>
                </a:lnTo>
                <a:lnTo>
                  <a:pt x="73782" y="7925"/>
                </a:lnTo>
                <a:lnTo>
                  <a:pt x="70805" y="8818"/>
                </a:lnTo>
                <a:lnTo>
                  <a:pt x="70805" y="8818"/>
                </a:lnTo>
                <a:lnTo>
                  <a:pt x="67308" y="9935"/>
                </a:lnTo>
                <a:lnTo>
                  <a:pt x="63885" y="11088"/>
                </a:lnTo>
                <a:lnTo>
                  <a:pt x="60499" y="12279"/>
                </a:lnTo>
                <a:lnTo>
                  <a:pt x="57187" y="13506"/>
                </a:lnTo>
                <a:lnTo>
                  <a:pt x="53950" y="14772"/>
                </a:lnTo>
                <a:lnTo>
                  <a:pt x="50788" y="16074"/>
                </a:lnTo>
                <a:lnTo>
                  <a:pt x="47662" y="17413"/>
                </a:lnTo>
                <a:lnTo>
                  <a:pt x="44611" y="18753"/>
                </a:lnTo>
                <a:lnTo>
                  <a:pt x="41635" y="20167"/>
                </a:lnTo>
                <a:lnTo>
                  <a:pt x="38770" y="21580"/>
                </a:lnTo>
                <a:lnTo>
                  <a:pt x="35942" y="22994"/>
                </a:lnTo>
                <a:lnTo>
                  <a:pt x="33226" y="24445"/>
                </a:lnTo>
                <a:lnTo>
                  <a:pt x="30547" y="25934"/>
                </a:lnTo>
                <a:lnTo>
                  <a:pt x="28017" y="27422"/>
                </a:lnTo>
                <a:lnTo>
                  <a:pt x="25524" y="28947"/>
                </a:lnTo>
                <a:lnTo>
                  <a:pt x="23180" y="30473"/>
                </a:lnTo>
                <a:lnTo>
                  <a:pt x="20873" y="31998"/>
                </a:lnTo>
                <a:lnTo>
                  <a:pt x="18715" y="33561"/>
                </a:lnTo>
                <a:lnTo>
                  <a:pt x="16632" y="35086"/>
                </a:lnTo>
                <a:lnTo>
                  <a:pt x="14660" y="36649"/>
                </a:lnTo>
                <a:lnTo>
                  <a:pt x="12762" y="38212"/>
                </a:lnTo>
                <a:lnTo>
                  <a:pt x="11013" y="39775"/>
                </a:lnTo>
                <a:lnTo>
                  <a:pt x="9376" y="41337"/>
                </a:lnTo>
                <a:lnTo>
                  <a:pt x="7814" y="42900"/>
                </a:lnTo>
                <a:lnTo>
                  <a:pt x="6400" y="44425"/>
                </a:lnTo>
                <a:lnTo>
                  <a:pt x="5098" y="45988"/>
                </a:lnTo>
                <a:lnTo>
                  <a:pt x="4502" y="46732"/>
                </a:lnTo>
                <a:lnTo>
                  <a:pt x="3944" y="47514"/>
                </a:lnTo>
                <a:lnTo>
                  <a:pt x="3386" y="48258"/>
                </a:lnTo>
                <a:lnTo>
                  <a:pt x="2902" y="49039"/>
                </a:lnTo>
                <a:lnTo>
                  <a:pt x="2419" y="49783"/>
                </a:lnTo>
                <a:lnTo>
                  <a:pt x="1972" y="50527"/>
                </a:lnTo>
                <a:lnTo>
                  <a:pt x="1563" y="51272"/>
                </a:lnTo>
                <a:lnTo>
                  <a:pt x="1191" y="52016"/>
                </a:lnTo>
                <a:lnTo>
                  <a:pt x="819" y="52760"/>
                </a:lnTo>
                <a:lnTo>
                  <a:pt x="521" y="53504"/>
                </a:lnTo>
                <a:lnTo>
                  <a:pt x="223" y="54248"/>
                </a:lnTo>
                <a:lnTo>
                  <a:pt x="0" y="54955"/>
                </a:lnTo>
                <a:lnTo>
                  <a:pt x="115714" y="54955"/>
                </a:lnTo>
                <a:lnTo>
                  <a:pt x="115714" y="0"/>
                </a:lnTo>
                <a:lnTo>
                  <a:pt x="115714" y="0"/>
                </a:lnTo>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latin typeface="Sora"/>
              <a:ea typeface="Sora"/>
              <a:cs typeface="Sora"/>
              <a:sym typeface="Sora"/>
            </a:endParaRPr>
          </a:p>
        </p:txBody>
      </p:sp>
      <p:sp>
        <p:nvSpPr>
          <p:cNvPr id="381" name="Google Shape;381;p36"/>
          <p:cNvSpPr/>
          <p:nvPr/>
        </p:nvSpPr>
        <p:spPr>
          <a:xfrm>
            <a:off x="6123025" y="-3887"/>
            <a:ext cx="3022650" cy="837525"/>
          </a:xfrm>
          <a:custGeom>
            <a:avLst/>
            <a:gdLst/>
            <a:ahLst/>
            <a:cxnLst/>
            <a:rect l="l" t="t" r="r" b="b"/>
            <a:pathLst>
              <a:path w="120906" h="33501" extrusionOk="0">
                <a:moveTo>
                  <a:pt x="0" y="1"/>
                </a:moveTo>
                <a:lnTo>
                  <a:pt x="36409" y="33501"/>
                </a:lnTo>
                <a:lnTo>
                  <a:pt x="120847" y="20748"/>
                </a:lnTo>
                <a:lnTo>
                  <a:pt x="120906" y="0"/>
                </a:lnTo>
                <a:close/>
              </a:path>
            </a:pathLst>
          </a:custGeom>
          <a:gradFill>
            <a:gsLst>
              <a:gs pos="0">
                <a:schemeClr val="accent2"/>
              </a:gs>
              <a:gs pos="37000">
                <a:schemeClr val="lt2"/>
              </a:gs>
              <a:gs pos="92000">
                <a:schemeClr val="accent1"/>
              </a:gs>
              <a:gs pos="100000">
                <a:schemeClr val="accent1"/>
              </a:gs>
            </a:gsLst>
            <a:lin ang="10800025" scaled="0"/>
          </a:gradFill>
          <a:ln>
            <a:noFill/>
          </a:ln>
          <a:effectLst>
            <a:outerShdw blurRad="700088" dist="219075" dir="5700000" algn="bl" rotWithShape="0">
              <a:schemeClr val="lt2">
                <a:alpha val="40000"/>
              </a:schemeClr>
            </a:outerShdw>
          </a:effectLst>
        </p:spPr>
      </p:sp>
      <p:sp>
        <p:nvSpPr>
          <p:cNvPr id="382" name="Google Shape;382;p36"/>
          <p:cNvSpPr txBox="1">
            <a:spLocks noGrp="1"/>
          </p:cNvSpPr>
          <p:nvPr>
            <p:ph type="title"/>
          </p:nvPr>
        </p:nvSpPr>
        <p:spPr>
          <a:xfrm>
            <a:off x="1143300" y="1526963"/>
            <a:ext cx="2197500" cy="402000"/>
          </a:xfrm>
          <a:prstGeom prst="rect">
            <a:avLst/>
          </a:prstGeom>
        </p:spPr>
        <p:txBody>
          <a:bodyPr spcFirstLastPara="1" wrap="square" lIns="91425" tIns="91425" rIns="91425" bIns="91425" anchor="b" anchorCtr="0">
            <a:noAutofit/>
          </a:bodyPr>
          <a:lstStyle>
            <a:lvl1pPr lvl="0">
              <a:spcBef>
                <a:spcPts val="0"/>
              </a:spcBef>
              <a:spcAft>
                <a:spcPts val="0"/>
              </a:spcAft>
              <a:buNone/>
              <a:defRPr sz="1200">
                <a:latin typeface="Sora Medium"/>
                <a:ea typeface="Sora Medium"/>
                <a:cs typeface="Sora Medium"/>
                <a:sym typeface="Sora Medium"/>
              </a:defRPr>
            </a:lvl1pPr>
            <a:lvl2pPr lvl="1">
              <a:spcBef>
                <a:spcPts val="0"/>
              </a:spcBef>
              <a:spcAft>
                <a:spcPts val="0"/>
              </a:spcAft>
              <a:buClr>
                <a:schemeClr val="lt1"/>
              </a:buClr>
              <a:buSzPts val="1200"/>
              <a:buFont typeface="Sora Medium"/>
              <a:buNone/>
              <a:defRPr sz="1200">
                <a:latin typeface="Sora Medium"/>
                <a:ea typeface="Sora Medium"/>
                <a:cs typeface="Sora Medium"/>
                <a:sym typeface="Sora Medium"/>
              </a:defRPr>
            </a:lvl2pPr>
            <a:lvl3pPr lvl="2">
              <a:spcBef>
                <a:spcPts val="0"/>
              </a:spcBef>
              <a:spcAft>
                <a:spcPts val="0"/>
              </a:spcAft>
              <a:buClr>
                <a:schemeClr val="lt1"/>
              </a:buClr>
              <a:buSzPts val="1200"/>
              <a:buFont typeface="Sora Medium"/>
              <a:buNone/>
              <a:defRPr sz="1200">
                <a:latin typeface="Sora Medium"/>
                <a:ea typeface="Sora Medium"/>
                <a:cs typeface="Sora Medium"/>
                <a:sym typeface="Sora Medium"/>
              </a:defRPr>
            </a:lvl3pPr>
            <a:lvl4pPr lvl="3">
              <a:spcBef>
                <a:spcPts val="0"/>
              </a:spcBef>
              <a:spcAft>
                <a:spcPts val="0"/>
              </a:spcAft>
              <a:buClr>
                <a:schemeClr val="lt1"/>
              </a:buClr>
              <a:buSzPts val="1200"/>
              <a:buFont typeface="Sora Medium"/>
              <a:buNone/>
              <a:defRPr sz="1200">
                <a:latin typeface="Sora Medium"/>
                <a:ea typeface="Sora Medium"/>
                <a:cs typeface="Sora Medium"/>
                <a:sym typeface="Sora Medium"/>
              </a:defRPr>
            </a:lvl4pPr>
            <a:lvl5pPr lvl="4">
              <a:spcBef>
                <a:spcPts val="0"/>
              </a:spcBef>
              <a:spcAft>
                <a:spcPts val="0"/>
              </a:spcAft>
              <a:buClr>
                <a:schemeClr val="lt1"/>
              </a:buClr>
              <a:buSzPts val="1200"/>
              <a:buFont typeface="Sora Medium"/>
              <a:buNone/>
              <a:defRPr sz="1200">
                <a:latin typeface="Sora Medium"/>
                <a:ea typeface="Sora Medium"/>
                <a:cs typeface="Sora Medium"/>
                <a:sym typeface="Sora Medium"/>
              </a:defRPr>
            </a:lvl5pPr>
            <a:lvl6pPr lvl="5">
              <a:spcBef>
                <a:spcPts val="0"/>
              </a:spcBef>
              <a:spcAft>
                <a:spcPts val="0"/>
              </a:spcAft>
              <a:buClr>
                <a:schemeClr val="lt1"/>
              </a:buClr>
              <a:buSzPts val="1200"/>
              <a:buFont typeface="Sora Medium"/>
              <a:buNone/>
              <a:defRPr sz="1200">
                <a:latin typeface="Sora Medium"/>
                <a:ea typeface="Sora Medium"/>
                <a:cs typeface="Sora Medium"/>
                <a:sym typeface="Sora Medium"/>
              </a:defRPr>
            </a:lvl6pPr>
            <a:lvl7pPr lvl="6">
              <a:spcBef>
                <a:spcPts val="0"/>
              </a:spcBef>
              <a:spcAft>
                <a:spcPts val="0"/>
              </a:spcAft>
              <a:buClr>
                <a:schemeClr val="lt1"/>
              </a:buClr>
              <a:buSzPts val="1200"/>
              <a:buFont typeface="Sora Medium"/>
              <a:buNone/>
              <a:defRPr sz="1200">
                <a:latin typeface="Sora Medium"/>
                <a:ea typeface="Sora Medium"/>
                <a:cs typeface="Sora Medium"/>
                <a:sym typeface="Sora Medium"/>
              </a:defRPr>
            </a:lvl7pPr>
            <a:lvl8pPr lvl="7">
              <a:spcBef>
                <a:spcPts val="0"/>
              </a:spcBef>
              <a:spcAft>
                <a:spcPts val="0"/>
              </a:spcAft>
              <a:buClr>
                <a:schemeClr val="lt1"/>
              </a:buClr>
              <a:buSzPts val="1200"/>
              <a:buFont typeface="Sora Medium"/>
              <a:buNone/>
              <a:defRPr sz="1200">
                <a:latin typeface="Sora Medium"/>
                <a:ea typeface="Sora Medium"/>
                <a:cs typeface="Sora Medium"/>
                <a:sym typeface="Sora Medium"/>
              </a:defRPr>
            </a:lvl8pPr>
            <a:lvl9pPr lvl="8">
              <a:spcBef>
                <a:spcPts val="0"/>
              </a:spcBef>
              <a:spcAft>
                <a:spcPts val="0"/>
              </a:spcAft>
              <a:buClr>
                <a:schemeClr val="lt1"/>
              </a:buClr>
              <a:buSzPts val="1200"/>
              <a:buFont typeface="Sora Medium"/>
              <a:buNone/>
              <a:defRPr sz="1200">
                <a:latin typeface="Sora Medium"/>
                <a:ea typeface="Sora Medium"/>
                <a:cs typeface="Sora Medium"/>
                <a:sym typeface="Sora Medium"/>
              </a:defRPr>
            </a:lvl9pPr>
          </a:lstStyle>
          <a:p>
            <a:endParaRPr/>
          </a:p>
        </p:txBody>
      </p:sp>
      <p:sp>
        <p:nvSpPr>
          <p:cNvPr id="383" name="Google Shape;383;p36"/>
          <p:cNvSpPr txBox="1">
            <a:spLocks noGrp="1"/>
          </p:cNvSpPr>
          <p:nvPr>
            <p:ph type="title" idx="2"/>
          </p:nvPr>
        </p:nvSpPr>
        <p:spPr>
          <a:xfrm>
            <a:off x="3820750" y="1526963"/>
            <a:ext cx="2197500" cy="402000"/>
          </a:xfrm>
          <a:prstGeom prst="rect">
            <a:avLst/>
          </a:prstGeom>
        </p:spPr>
        <p:txBody>
          <a:bodyPr spcFirstLastPara="1" wrap="square" lIns="0" tIns="91425" rIns="91425" bIns="91425" anchor="b" anchorCtr="0">
            <a:noAutofit/>
          </a:bodyPr>
          <a:lstStyle>
            <a:lvl1pPr lvl="0">
              <a:spcBef>
                <a:spcPts val="0"/>
              </a:spcBef>
              <a:spcAft>
                <a:spcPts val="0"/>
              </a:spcAft>
              <a:buNone/>
              <a:defRPr sz="1200">
                <a:latin typeface="Sora Medium"/>
                <a:ea typeface="Sora Medium"/>
                <a:cs typeface="Sora Medium"/>
                <a:sym typeface="Sora Medium"/>
              </a:defRPr>
            </a:lvl1pPr>
            <a:lvl2pPr lvl="1">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2pPr>
            <a:lvl3pPr lvl="2">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3pPr>
            <a:lvl4pPr lvl="3">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4pPr>
            <a:lvl5pPr lvl="4">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5pPr>
            <a:lvl6pPr lvl="5">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6pPr>
            <a:lvl7pPr lvl="6">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7pPr>
            <a:lvl8pPr lvl="7">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8pPr>
            <a:lvl9pPr lvl="8">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9pPr>
          </a:lstStyle>
          <a:p>
            <a:endParaRPr/>
          </a:p>
        </p:txBody>
      </p:sp>
      <p:sp>
        <p:nvSpPr>
          <p:cNvPr id="384" name="Google Shape;384;p36"/>
          <p:cNvSpPr txBox="1">
            <a:spLocks noGrp="1"/>
          </p:cNvSpPr>
          <p:nvPr>
            <p:ph type="title" idx="3"/>
          </p:nvPr>
        </p:nvSpPr>
        <p:spPr>
          <a:xfrm>
            <a:off x="1129950" y="1992625"/>
            <a:ext cx="2024700" cy="6888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1000"/>
              <a:buFont typeface="Sora"/>
              <a:buNone/>
              <a:defRPr sz="1000">
                <a:latin typeface="Sora"/>
                <a:ea typeface="Sora"/>
                <a:cs typeface="Sora"/>
                <a:sym typeface="Sora"/>
              </a:defRPr>
            </a:lvl1pPr>
            <a:lvl2pPr lvl="1">
              <a:spcBef>
                <a:spcPts val="0"/>
              </a:spcBef>
              <a:spcAft>
                <a:spcPts val="0"/>
              </a:spcAft>
              <a:buClr>
                <a:schemeClr val="lt1"/>
              </a:buClr>
              <a:buSzPts val="3000"/>
              <a:buNone/>
              <a:defRPr>
                <a:solidFill>
                  <a:schemeClr val="lt1"/>
                </a:solidFill>
              </a:defRPr>
            </a:lvl2pPr>
            <a:lvl3pPr lvl="2">
              <a:spcBef>
                <a:spcPts val="0"/>
              </a:spcBef>
              <a:spcAft>
                <a:spcPts val="0"/>
              </a:spcAft>
              <a:buClr>
                <a:schemeClr val="lt1"/>
              </a:buClr>
              <a:buSzPts val="3000"/>
              <a:buNone/>
              <a:defRPr>
                <a:solidFill>
                  <a:schemeClr val="lt1"/>
                </a:solidFill>
              </a:defRPr>
            </a:lvl3pPr>
            <a:lvl4pPr lvl="3">
              <a:spcBef>
                <a:spcPts val="0"/>
              </a:spcBef>
              <a:spcAft>
                <a:spcPts val="0"/>
              </a:spcAft>
              <a:buClr>
                <a:schemeClr val="lt1"/>
              </a:buClr>
              <a:buSzPts val="3000"/>
              <a:buNone/>
              <a:defRPr>
                <a:solidFill>
                  <a:schemeClr val="lt1"/>
                </a:solidFill>
              </a:defRPr>
            </a:lvl4pPr>
            <a:lvl5pPr lvl="4">
              <a:spcBef>
                <a:spcPts val="0"/>
              </a:spcBef>
              <a:spcAft>
                <a:spcPts val="0"/>
              </a:spcAft>
              <a:buClr>
                <a:schemeClr val="lt1"/>
              </a:buClr>
              <a:buSzPts val="3000"/>
              <a:buNone/>
              <a:defRPr>
                <a:solidFill>
                  <a:schemeClr val="lt1"/>
                </a:solidFill>
              </a:defRPr>
            </a:lvl5pPr>
            <a:lvl6pPr lvl="5">
              <a:spcBef>
                <a:spcPts val="0"/>
              </a:spcBef>
              <a:spcAft>
                <a:spcPts val="0"/>
              </a:spcAft>
              <a:buClr>
                <a:schemeClr val="lt1"/>
              </a:buClr>
              <a:buSzPts val="3000"/>
              <a:buNone/>
              <a:defRPr>
                <a:solidFill>
                  <a:schemeClr val="lt1"/>
                </a:solidFill>
              </a:defRPr>
            </a:lvl6pPr>
            <a:lvl7pPr lvl="6">
              <a:spcBef>
                <a:spcPts val="0"/>
              </a:spcBef>
              <a:spcAft>
                <a:spcPts val="0"/>
              </a:spcAft>
              <a:buClr>
                <a:schemeClr val="lt1"/>
              </a:buClr>
              <a:buSzPts val="3000"/>
              <a:buNone/>
              <a:defRPr>
                <a:solidFill>
                  <a:schemeClr val="lt1"/>
                </a:solidFill>
              </a:defRPr>
            </a:lvl7pPr>
            <a:lvl8pPr lvl="7">
              <a:spcBef>
                <a:spcPts val="0"/>
              </a:spcBef>
              <a:spcAft>
                <a:spcPts val="0"/>
              </a:spcAft>
              <a:buClr>
                <a:schemeClr val="lt1"/>
              </a:buClr>
              <a:buSzPts val="3000"/>
              <a:buNone/>
              <a:defRPr>
                <a:solidFill>
                  <a:schemeClr val="lt1"/>
                </a:solidFill>
              </a:defRPr>
            </a:lvl8pPr>
            <a:lvl9pPr lvl="8">
              <a:spcBef>
                <a:spcPts val="0"/>
              </a:spcBef>
              <a:spcAft>
                <a:spcPts val="0"/>
              </a:spcAft>
              <a:buClr>
                <a:schemeClr val="lt1"/>
              </a:buClr>
              <a:buSzPts val="3000"/>
              <a:buNone/>
              <a:defRPr>
                <a:solidFill>
                  <a:schemeClr val="lt1"/>
                </a:solidFill>
              </a:defRPr>
            </a:lvl9pPr>
          </a:lstStyle>
          <a:p>
            <a:endParaRPr/>
          </a:p>
        </p:txBody>
      </p:sp>
      <p:sp>
        <p:nvSpPr>
          <p:cNvPr id="385" name="Google Shape;385;p36"/>
          <p:cNvSpPr txBox="1">
            <a:spLocks noGrp="1"/>
          </p:cNvSpPr>
          <p:nvPr>
            <p:ph type="title" idx="4"/>
          </p:nvPr>
        </p:nvSpPr>
        <p:spPr>
          <a:xfrm>
            <a:off x="1129950" y="2801602"/>
            <a:ext cx="2024700" cy="6888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1000"/>
              <a:buFont typeface="Sora"/>
              <a:buNone/>
              <a:defRPr sz="1000">
                <a:latin typeface="Sora"/>
                <a:ea typeface="Sora"/>
                <a:cs typeface="Sora"/>
                <a:sym typeface="Sora"/>
              </a:defRPr>
            </a:lvl1pPr>
            <a:lvl2pPr lvl="1">
              <a:spcBef>
                <a:spcPts val="0"/>
              </a:spcBef>
              <a:spcAft>
                <a:spcPts val="0"/>
              </a:spcAft>
              <a:buClr>
                <a:schemeClr val="lt1"/>
              </a:buClr>
              <a:buSzPts val="3000"/>
              <a:buNone/>
              <a:defRPr>
                <a:solidFill>
                  <a:schemeClr val="lt1"/>
                </a:solidFill>
              </a:defRPr>
            </a:lvl2pPr>
            <a:lvl3pPr lvl="2">
              <a:spcBef>
                <a:spcPts val="0"/>
              </a:spcBef>
              <a:spcAft>
                <a:spcPts val="0"/>
              </a:spcAft>
              <a:buClr>
                <a:schemeClr val="lt1"/>
              </a:buClr>
              <a:buSzPts val="3000"/>
              <a:buNone/>
              <a:defRPr>
                <a:solidFill>
                  <a:schemeClr val="lt1"/>
                </a:solidFill>
              </a:defRPr>
            </a:lvl3pPr>
            <a:lvl4pPr lvl="3">
              <a:spcBef>
                <a:spcPts val="0"/>
              </a:spcBef>
              <a:spcAft>
                <a:spcPts val="0"/>
              </a:spcAft>
              <a:buClr>
                <a:schemeClr val="lt1"/>
              </a:buClr>
              <a:buSzPts val="3000"/>
              <a:buNone/>
              <a:defRPr>
                <a:solidFill>
                  <a:schemeClr val="lt1"/>
                </a:solidFill>
              </a:defRPr>
            </a:lvl4pPr>
            <a:lvl5pPr lvl="4">
              <a:spcBef>
                <a:spcPts val="0"/>
              </a:spcBef>
              <a:spcAft>
                <a:spcPts val="0"/>
              </a:spcAft>
              <a:buClr>
                <a:schemeClr val="lt1"/>
              </a:buClr>
              <a:buSzPts val="3000"/>
              <a:buNone/>
              <a:defRPr>
                <a:solidFill>
                  <a:schemeClr val="lt1"/>
                </a:solidFill>
              </a:defRPr>
            </a:lvl5pPr>
            <a:lvl6pPr lvl="5">
              <a:spcBef>
                <a:spcPts val="0"/>
              </a:spcBef>
              <a:spcAft>
                <a:spcPts val="0"/>
              </a:spcAft>
              <a:buClr>
                <a:schemeClr val="lt1"/>
              </a:buClr>
              <a:buSzPts val="3000"/>
              <a:buNone/>
              <a:defRPr>
                <a:solidFill>
                  <a:schemeClr val="lt1"/>
                </a:solidFill>
              </a:defRPr>
            </a:lvl6pPr>
            <a:lvl7pPr lvl="6">
              <a:spcBef>
                <a:spcPts val="0"/>
              </a:spcBef>
              <a:spcAft>
                <a:spcPts val="0"/>
              </a:spcAft>
              <a:buClr>
                <a:schemeClr val="lt1"/>
              </a:buClr>
              <a:buSzPts val="3000"/>
              <a:buNone/>
              <a:defRPr>
                <a:solidFill>
                  <a:schemeClr val="lt1"/>
                </a:solidFill>
              </a:defRPr>
            </a:lvl7pPr>
            <a:lvl8pPr lvl="7">
              <a:spcBef>
                <a:spcPts val="0"/>
              </a:spcBef>
              <a:spcAft>
                <a:spcPts val="0"/>
              </a:spcAft>
              <a:buClr>
                <a:schemeClr val="lt1"/>
              </a:buClr>
              <a:buSzPts val="3000"/>
              <a:buNone/>
              <a:defRPr>
                <a:solidFill>
                  <a:schemeClr val="lt1"/>
                </a:solidFill>
              </a:defRPr>
            </a:lvl8pPr>
            <a:lvl9pPr lvl="8">
              <a:spcBef>
                <a:spcPts val="0"/>
              </a:spcBef>
              <a:spcAft>
                <a:spcPts val="0"/>
              </a:spcAft>
              <a:buClr>
                <a:schemeClr val="lt1"/>
              </a:buClr>
              <a:buSzPts val="3000"/>
              <a:buNone/>
              <a:defRPr>
                <a:solidFill>
                  <a:schemeClr val="lt1"/>
                </a:solidFill>
              </a:defRPr>
            </a:lvl9pPr>
          </a:lstStyle>
          <a:p>
            <a:endParaRPr/>
          </a:p>
        </p:txBody>
      </p:sp>
      <p:sp>
        <p:nvSpPr>
          <p:cNvPr id="386" name="Google Shape;386;p36"/>
          <p:cNvSpPr txBox="1">
            <a:spLocks noGrp="1"/>
          </p:cNvSpPr>
          <p:nvPr>
            <p:ph type="title" idx="5"/>
          </p:nvPr>
        </p:nvSpPr>
        <p:spPr>
          <a:xfrm>
            <a:off x="1129950" y="3610580"/>
            <a:ext cx="2024700" cy="6888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1000"/>
              <a:buFont typeface="Sora"/>
              <a:buNone/>
              <a:defRPr sz="1000">
                <a:latin typeface="Sora"/>
                <a:ea typeface="Sora"/>
                <a:cs typeface="Sora"/>
                <a:sym typeface="Sora"/>
              </a:defRPr>
            </a:lvl1pPr>
            <a:lvl2pPr lvl="1">
              <a:spcBef>
                <a:spcPts val="0"/>
              </a:spcBef>
              <a:spcAft>
                <a:spcPts val="0"/>
              </a:spcAft>
              <a:buClr>
                <a:schemeClr val="lt1"/>
              </a:buClr>
              <a:buSzPts val="3000"/>
              <a:buNone/>
              <a:defRPr>
                <a:solidFill>
                  <a:schemeClr val="lt1"/>
                </a:solidFill>
              </a:defRPr>
            </a:lvl2pPr>
            <a:lvl3pPr lvl="2">
              <a:spcBef>
                <a:spcPts val="0"/>
              </a:spcBef>
              <a:spcAft>
                <a:spcPts val="0"/>
              </a:spcAft>
              <a:buClr>
                <a:schemeClr val="lt1"/>
              </a:buClr>
              <a:buSzPts val="3000"/>
              <a:buNone/>
              <a:defRPr>
                <a:solidFill>
                  <a:schemeClr val="lt1"/>
                </a:solidFill>
              </a:defRPr>
            </a:lvl3pPr>
            <a:lvl4pPr lvl="3">
              <a:spcBef>
                <a:spcPts val="0"/>
              </a:spcBef>
              <a:spcAft>
                <a:spcPts val="0"/>
              </a:spcAft>
              <a:buClr>
                <a:schemeClr val="lt1"/>
              </a:buClr>
              <a:buSzPts val="3000"/>
              <a:buNone/>
              <a:defRPr>
                <a:solidFill>
                  <a:schemeClr val="lt1"/>
                </a:solidFill>
              </a:defRPr>
            </a:lvl4pPr>
            <a:lvl5pPr lvl="4">
              <a:spcBef>
                <a:spcPts val="0"/>
              </a:spcBef>
              <a:spcAft>
                <a:spcPts val="0"/>
              </a:spcAft>
              <a:buClr>
                <a:schemeClr val="lt1"/>
              </a:buClr>
              <a:buSzPts val="3000"/>
              <a:buNone/>
              <a:defRPr>
                <a:solidFill>
                  <a:schemeClr val="lt1"/>
                </a:solidFill>
              </a:defRPr>
            </a:lvl5pPr>
            <a:lvl6pPr lvl="5">
              <a:spcBef>
                <a:spcPts val="0"/>
              </a:spcBef>
              <a:spcAft>
                <a:spcPts val="0"/>
              </a:spcAft>
              <a:buClr>
                <a:schemeClr val="lt1"/>
              </a:buClr>
              <a:buSzPts val="3000"/>
              <a:buNone/>
              <a:defRPr>
                <a:solidFill>
                  <a:schemeClr val="lt1"/>
                </a:solidFill>
              </a:defRPr>
            </a:lvl6pPr>
            <a:lvl7pPr lvl="6">
              <a:spcBef>
                <a:spcPts val="0"/>
              </a:spcBef>
              <a:spcAft>
                <a:spcPts val="0"/>
              </a:spcAft>
              <a:buClr>
                <a:schemeClr val="lt1"/>
              </a:buClr>
              <a:buSzPts val="3000"/>
              <a:buNone/>
              <a:defRPr>
                <a:solidFill>
                  <a:schemeClr val="lt1"/>
                </a:solidFill>
              </a:defRPr>
            </a:lvl7pPr>
            <a:lvl8pPr lvl="7">
              <a:spcBef>
                <a:spcPts val="0"/>
              </a:spcBef>
              <a:spcAft>
                <a:spcPts val="0"/>
              </a:spcAft>
              <a:buClr>
                <a:schemeClr val="lt1"/>
              </a:buClr>
              <a:buSzPts val="3000"/>
              <a:buNone/>
              <a:defRPr>
                <a:solidFill>
                  <a:schemeClr val="lt1"/>
                </a:solidFill>
              </a:defRPr>
            </a:lvl8pPr>
            <a:lvl9pPr lvl="8">
              <a:spcBef>
                <a:spcPts val="0"/>
              </a:spcBef>
              <a:spcAft>
                <a:spcPts val="0"/>
              </a:spcAft>
              <a:buClr>
                <a:schemeClr val="lt1"/>
              </a:buClr>
              <a:buSzPts val="3000"/>
              <a:buNone/>
              <a:defRPr>
                <a:solidFill>
                  <a:schemeClr val="lt1"/>
                </a:solidFill>
              </a:defRPr>
            </a:lvl9pPr>
          </a:lstStyle>
          <a:p>
            <a:endParaRPr/>
          </a:p>
        </p:txBody>
      </p:sp>
      <p:sp>
        <p:nvSpPr>
          <p:cNvPr id="387" name="Google Shape;387;p36"/>
          <p:cNvSpPr txBox="1">
            <a:spLocks noGrp="1"/>
          </p:cNvSpPr>
          <p:nvPr>
            <p:ph type="title" idx="6"/>
          </p:nvPr>
        </p:nvSpPr>
        <p:spPr>
          <a:xfrm>
            <a:off x="3820750" y="1992625"/>
            <a:ext cx="3350700" cy="688800"/>
          </a:xfrm>
          <a:prstGeom prst="rect">
            <a:avLst/>
          </a:prstGeom>
        </p:spPr>
        <p:txBody>
          <a:bodyPr spcFirstLastPara="1" wrap="square" lIns="0" tIns="91425" rIns="91425" bIns="91425" anchor="t" anchorCtr="0">
            <a:noAutofit/>
          </a:bodyPr>
          <a:lstStyle>
            <a:lvl1pPr lvl="0">
              <a:spcBef>
                <a:spcPts val="0"/>
              </a:spcBef>
              <a:spcAft>
                <a:spcPts val="0"/>
              </a:spcAft>
              <a:buClr>
                <a:schemeClr val="lt1"/>
              </a:buClr>
              <a:buSzPts val="1000"/>
              <a:buFont typeface="Sora"/>
              <a:buNone/>
              <a:defRPr sz="1000">
                <a:latin typeface="Sora"/>
                <a:ea typeface="Sora"/>
                <a:cs typeface="Sora"/>
                <a:sym typeface="Sora"/>
              </a:defRPr>
            </a:lvl1pPr>
            <a:lvl2pPr lvl="1">
              <a:spcBef>
                <a:spcPts val="0"/>
              </a:spcBef>
              <a:spcAft>
                <a:spcPts val="0"/>
              </a:spcAft>
              <a:buClr>
                <a:schemeClr val="lt1"/>
              </a:buClr>
              <a:buSzPts val="3000"/>
              <a:buNone/>
              <a:defRPr>
                <a:solidFill>
                  <a:schemeClr val="lt1"/>
                </a:solidFill>
              </a:defRPr>
            </a:lvl2pPr>
            <a:lvl3pPr lvl="2">
              <a:spcBef>
                <a:spcPts val="0"/>
              </a:spcBef>
              <a:spcAft>
                <a:spcPts val="0"/>
              </a:spcAft>
              <a:buClr>
                <a:schemeClr val="lt1"/>
              </a:buClr>
              <a:buSzPts val="3000"/>
              <a:buNone/>
              <a:defRPr>
                <a:solidFill>
                  <a:schemeClr val="lt1"/>
                </a:solidFill>
              </a:defRPr>
            </a:lvl3pPr>
            <a:lvl4pPr lvl="3">
              <a:spcBef>
                <a:spcPts val="0"/>
              </a:spcBef>
              <a:spcAft>
                <a:spcPts val="0"/>
              </a:spcAft>
              <a:buClr>
                <a:schemeClr val="lt1"/>
              </a:buClr>
              <a:buSzPts val="3000"/>
              <a:buNone/>
              <a:defRPr>
                <a:solidFill>
                  <a:schemeClr val="lt1"/>
                </a:solidFill>
              </a:defRPr>
            </a:lvl4pPr>
            <a:lvl5pPr lvl="4">
              <a:spcBef>
                <a:spcPts val="0"/>
              </a:spcBef>
              <a:spcAft>
                <a:spcPts val="0"/>
              </a:spcAft>
              <a:buClr>
                <a:schemeClr val="lt1"/>
              </a:buClr>
              <a:buSzPts val="3000"/>
              <a:buNone/>
              <a:defRPr>
                <a:solidFill>
                  <a:schemeClr val="lt1"/>
                </a:solidFill>
              </a:defRPr>
            </a:lvl5pPr>
            <a:lvl6pPr lvl="5">
              <a:spcBef>
                <a:spcPts val="0"/>
              </a:spcBef>
              <a:spcAft>
                <a:spcPts val="0"/>
              </a:spcAft>
              <a:buClr>
                <a:schemeClr val="lt1"/>
              </a:buClr>
              <a:buSzPts val="3000"/>
              <a:buNone/>
              <a:defRPr>
                <a:solidFill>
                  <a:schemeClr val="lt1"/>
                </a:solidFill>
              </a:defRPr>
            </a:lvl6pPr>
            <a:lvl7pPr lvl="6">
              <a:spcBef>
                <a:spcPts val="0"/>
              </a:spcBef>
              <a:spcAft>
                <a:spcPts val="0"/>
              </a:spcAft>
              <a:buClr>
                <a:schemeClr val="lt1"/>
              </a:buClr>
              <a:buSzPts val="3000"/>
              <a:buNone/>
              <a:defRPr>
                <a:solidFill>
                  <a:schemeClr val="lt1"/>
                </a:solidFill>
              </a:defRPr>
            </a:lvl7pPr>
            <a:lvl8pPr lvl="7">
              <a:spcBef>
                <a:spcPts val="0"/>
              </a:spcBef>
              <a:spcAft>
                <a:spcPts val="0"/>
              </a:spcAft>
              <a:buClr>
                <a:schemeClr val="lt1"/>
              </a:buClr>
              <a:buSzPts val="3000"/>
              <a:buNone/>
              <a:defRPr>
                <a:solidFill>
                  <a:schemeClr val="lt1"/>
                </a:solidFill>
              </a:defRPr>
            </a:lvl8pPr>
            <a:lvl9pPr lvl="8">
              <a:spcBef>
                <a:spcPts val="0"/>
              </a:spcBef>
              <a:spcAft>
                <a:spcPts val="0"/>
              </a:spcAft>
              <a:buClr>
                <a:schemeClr val="lt1"/>
              </a:buClr>
              <a:buSzPts val="3000"/>
              <a:buNone/>
              <a:defRPr>
                <a:solidFill>
                  <a:schemeClr val="lt1"/>
                </a:solidFill>
              </a:defRPr>
            </a:lvl9pPr>
          </a:lstStyle>
          <a:p>
            <a:endParaRPr/>
          </a:p>
        </p:txBody>
      </p:sp>
      <p:sp>
        <p:nvSpPr>
          <p:cNvPr id="388" name="Google Shape;388;p36"/>
          <p:cNvSpPr txBox="1">
            <a:spLocks noGrp="1"/>
          </p:cNvSpPr>
          <p:nvPr>
            <p:ph type="title" idx="7"/>
          </p:nvPr>
        </p:nvSpPr>
        <p:spPr>
          <a:xfrm>
            <a:off x="3820750" y="2801550"/>
            <a:ext cx="3350700" cy="688800"/>
          </a:xfrm>
          <a:prstGeom prst="rect">
            <a:avLst/>
          </a:prstGeom>
        </p:spPr>
        <p:txBody>
          <a:bodyPr spcFirstLastPara="1" wrap="square" lIns="0" tIns="91425" rIns="91425" bIns="91425" anchor="t" anchorCtr="0">
            <a:noAutofit/>
          </a:bodyPr>
          <a:lstStyle>
            <a:lvl1pPr lvl="0">
              <a:spcBef>
                <a:spcPts val="0"/>
              </a:spcBef>
              <a:spcAft>
                <a:spcPts val="0"/>
              </a:spcAft>
              <a:buClr>
                <a:schemeClr val="lt1"/>
              </a:buClr>
              <a:buSzPts val="1000"/>
              <a:buFont typeface="Sora"/>
              <a:buNone/>
              <a:defRPr sz="1000">
                <a:latin typeface="Sora"/>
                <a:ea typeface="Sora"/>
                <a:cs typeface="Sora"/>
                <a:sym typeface="Sora"/>
              </a:defRPr>
            </a:lvl1pPr>
            <a:lvl2pPr lvl="1">
              <a:spcBef>
                <a:spcPts val="0"/>
              </a:spcBef>
              <a:spcAft>
                <a:spcPts val="0"/>
              </a:spcAft>
              <a:buClr>
                <a:schemeClr val="lt1"/>
              </a:buClr>
              <a:buSzPts val="3000"/>
              <a:buNone/>
              <a:defRPr>
                <a:solidFill>
                  <a:schemeClr val="lt1"/>
                </a:solidFill>
              </a:defRPr>
            </a:lvl2pPr>
            <a:lvl3pPr lvl="2">
              <a:spcBef>
                <a:spcPts val="0"/>
              </a:spcBef>
              <a:spcAft>
                <a:spcPts val="0"/>
              </a:spcAft>
              <a:buClr>
                <a:schemeClr val="lt1"/>
              </a:buClr>
              <a:buSzPts val="3000"/>
              <a:buNone/>
              <a:defRPr>
                <a:solidFill>
                  <a:schemeClr val="lt1"/>
                </a:solidFill>
              </a:defRPr>
            </a:lvl3pPr>
            <a:lvl4pPr lvl="3">
              <a:spcBef>
                <a:spcPts val="0"/>
              </a:spcBef>
              <a:spcAft>
                <a:spcPts val="0"/>
              </a:spcAft>
              <a:buClr>
                <a:schemeClr val="lt1"/>
              </a:buClr>
              <a:buSzPts val="3000"/>
              <a:buNone/>
              <a:defRPr>
                <a:solidFill>
                  <a:schemeClr val="lt1"/>
                </a:solidFill>
              </a:defRPr>
            </a:lvl4pPr>
            <a:lvl5pPr lvl="4">
              <a:spcBef>
                <a:spcPts val="0"/>
              </a:spcBef>
              <a:spcAft>
                <a:spcPts val="0"/>
              </a:spcAft>
              <a:buClr>
                <a:schemeClr val="lt1"/>
              </a:buClr>
              <a:buSzPts val="3000"/>
              <a:buNone/>
              <a:defRPr>
                <a:solidFill>
                  <a:schemeClr val="lt1"/>
                </a:solidFill>
              </a:defRPr>
            </a:lvl5pPr>
            <a:lvl6pPr lvl="5">
              <a:spcBef>
                <a:spcPts val="0"/>
              </a:spcBef>
              <a:spcAft>
                <a:spcPts val="0"/>
              </a:spcAft>
              <a:buClr>
                <a:schemeClr val="lt1"/>
              </a:buClr>
              <a:buSzPts val="3000"/>
              <a:buNone/>
              <a:defRPr>
                <a:solidFill>
                  <a:schemeClr val="lt1"/>
                </a:solidFill>
              </a:defRPr>
            </a:lvl6pPr>
            <a:lvl7pPr lvl="6">
              <a:spcBef>
                <a:spcPts val="0"/>
              </a:spcBef>
              <a:spcAft>
                <a:spcPts val="0"/>
              </a:spcAft>
              <a:buClr>
                <a:schemeClr val="lt1"/>
              </a:buClr>
              <a:buSzPts val="3000"/>
              <a:buNone/>
              <a:defRPr>
                <a:solidFill>
                  <a:schemeClr val="lt1"/>
                </a:solidFill>
              </a:defRPr>
            </a:lvl7pPr>
            <a:lvl8pPr lvl="7">
              <a:spcBef>
                <a:spcPts val="0"/>
              </a:spcBef>
              <a:spcAft>
                <a:spcPts val="0"/>
              </a:spcAft>
              <a:buClr>
                <a:schemeClr val="lt1"/>
              </a:buClr>
              <a:buSzPts val="3000"/>
              <a:buNone/>
              <a:defRPr>
                <a:solidFill>
                  <a:schemeClr val="lt1"/>
                </a:solidFill>
              </a:defRPr>
            </a:lvl8pPr>
            <a:lvl9pPr lvl="8">
              <a:spcBef>
                <a:spcPts val="0"/>
              </a:spcBef>
              <a:spcAft>
                <a:spcPts val="0"/>
              </a:spcAft>
              <a:buClr>
                <a:schemeClr val="lt1"/>
              </a:buClr>
              <a:buSzPts val="3000"/>
              <a:buNone/>
              <a:defRPr>
                <a:solidFill>
                  <a:schemeClr val="lt1"/>
                </a:solidFill>
              </a:defRPr>
            </a:lvl9pPr>
          </a:lstStyle>
          <a:p>
            <a:endParaRPr/>
          </a:p>
        </p:txBody>
      </p:sp>
      <p:sp>
        <p:nvSpPr>
          <p:cNvPr id="389" name="Google Shape;389;p36"/>
          <p:cNvSpPr txBox="1">
            <a:spLocks noGrp="1"/>
          </p:cNvSpPr>
          <p:nvPr>
            <p:ph type="title" idx="8"/>
          </p:nvPr>
        </p:nvSpPr>
        <p:spPr>
          <a:xfrm>
            <a:off x="3820750" y="3610475"/>
            <a:ext cx="3350700" cy="688800"/>
          </a:xfrm>
          <a:prstGeom prst="rect">
            <a:avLst/>
          </a:prstGeom>
        </p:spPr>
        <p:txBody>
          <a:bodyPr spcFirstLastPara="1" wrap="square" lIns="0" tIns="91425" rIns="91425" bIns="91425" anchor="t" anchorCtr="0">
            <a:noAutofit/>
          </a:bodyPr>
          <a:lstStyle>
            <a:lvl1pPr lvl="0">
              <a:spcBef>
                <a:spcPts val="0"/>
              </a:spcBef>
              <a:spcAft>
                <a:spcPts val="0"/>
              </a:spcAft>
              <a:buClr>
                <a:schemeClr val="lt1"/>
              </a:buClr>
              <a:buSzPts val="1000"/>
              <a:buFont typeface="Sora"/>
              <a:buNone/>
              <a:defRPr sz="1000">
                <a:latin typeface="Sora"/>
                <a:ea typeface="Sora"/>
                <a:cs typeface="Sora"/>
                <a:sym typeface="Sora"/>
              </a:defRPr>
            </a:lvl1pPr>
            <a:lvl2pPr lvl="1">
              <a:spcBef>
                <a:spcPts val="0"/>
              </a:spcBef>
              <a:spcAft>
                <a:spcPts val="0"/>
              </a:spcAft>
              <a:buClr>
                <a:schemeClr val="lt1"/>
              </a:buClr>
              <a:buSzPts val="3000"/>
              <a:buNone/>
              <a:defRPr>
                <a:solidFill>
                  <a:schemeClr val="lt1"/>
                </a:solidFill>
              </a:defRPr>
            </a:lvl2pPr>
            <a:lvl3pPr lvl="2">
              <a:spcBef>
                <a:spcPts val="0"/>
              </a:spcBef>
              <a:spcAft>
                <a:spcPts val="0"/>
              </a:spcAft>
              <a:buClr>
                <a:schemeClr val="lt1"/>
              </a:buClr>
              <a:buSzPts val="3000"/>
              <a:buNone/>
              <a:defRPr>
                <a:solidFill>
                  <a:schemeClr val="lt1"/>
                </a:solidFill>
              </a:defRPr>
            </a:lvl3pPr>
            <a:lvl4pPr lvl="3">
              <a:spcBef>
                <a:spcPts val="0"/>
              </a:spcBef>
              <a:spcAft>
                <a:spcPts val="0"/>
              </a:spcAft>
              <a:buClr>
                <a:schemeClr val="lt1"/>
              </a:buClr>
              <a:buSzPts val="3000"/>
              <a:buNone/>
              <a:defRPr>
                <a:solidFill>
                  <a:schemeClr val="lt1"/>
                </a:solidFill>
              </a:defRPr>
            </a:lvl4pPr>
            <a:lvl5pPr lvl="4">
              <a:spcBef>
                <a:spcPts val="0"/>
              </a:spcBef>
              <a:spcAft>
                <a:spcPts val="0"/>
              </a:spcAft>
              <a:buClr>
                <a:schemeClr val="lt1"/>
              </a:buClr>
              <a:buSzPts val="3000"/>
              <a:buNone/>
              <a:defRPr>
                <a:solidFill>
                  <a:schemeClr val="lt1"/>
                </a:solidFill>
              </a:defRPr>
            </a:lvl5pPr>
            <a:lvl6pPr lvl="5">
              <a:spcBef>
                <a:spcPts val="0"/>
              </a:spcBef>
              <a:spcAft>
                <a:spcPts val="0"/>
              </a:spcAft>
              <a:buClr>
                <a:schemeClr val="lt1"/>
              </a:buClr>
              <a:buSzPts val="3000"/>
              <a:buNone/>
              <a:defRPr>
                <a:solidFill>
                  <a:schemeClr val="lt1"/>
                </a:solidFill>
              </a:defRPr>
            </a:lvl6pPr>
            <a:lvl7pPr lvl="6">
              <a:spcBef>
                <a:spcPts val="0"/>
              </a:spcBef>
              <a:spcAft>
                <a:spcPts val="0"/>
              </a:spcAft>
              <a:buClr>
                <a:schemeClr val="lt1"/>
              </a:buClr>
              <a:buSzPts val="3000"/>
              <a:buNone/>
              <a:defRPr>
                <a:solidFill>
                  <a:schemeClr val="lt1"/>
                </a:solidFill>
              </a:defRPr>
            </a:lvl7pPr>
            <a:lvl8pPr lvl="7">
              <a:spcBef>
                <a:spcPts val="0"/>
              </a:spcBef>
              <a:spcAft>
                <a:spcPts val="0"/>
              </a:spcAft>
              <a:buClr>
                <a:schemeClr val="lt1"/>
              </a:buClr>
              <a:buSzPts val="3000"/>
              <a:buNone/>
              <a:defRPr>
                <a:solidFill>
                  <a:schemeClr val="lt1"/>
                </a:solidFill>
              </a:defRPr>
            </a:lvl8pPr>
            <a:lvl9pPr lvl="8">
              <a:spcBef>
                <a:spcPts val="0"/>
              </a:spcBef>
              <a:spcAft>
                <a:spcPts val="0"/>
              </a:spcAft>
              <a:buClr>
                <a:schemeClr val="lt1"/>
              </a:buClr>
              <a:buSzPts val="3000"/>
              <a:buNone/>
              <a:defRPr>
                <a:solidFill>
                  <a:schemeClr val="lt1"/>
                </a:solidFill>
              </a:defRPr>
            </a:lvl9pPr>
          </a:lstStyle>
          <a:p>
            <a:endParaRPr/>
          </a:p>
        </p:txBody>
      </p:sp>
      <p:sp>
        <p:nvSpPr>
          <p:cNvPr id="390" name="Google Shape;390;p36"/>
          <p:cNvSpPr txBox="1">
            <a:spLocks noGrp="1"/>
          </p:cNvSpPr>
          <p:nvPr>
            <p:ph type="title" idx="9"/>
          </p:nvPr>
        </p:nvSpPr>
        <p:spPr>
          <a:xfrm>
            <a:off x="38100" y="93150"/>
            <a:ext cx="1583400" cy="189300"/>
          </a:xfrm>
          <a:prstGeom prst="rect">
            <a:avLst/>
          </a:prstGeom>
        </p:spPr>
        <p:txBody>
          <a:bodyPr spcFirstLastPara="1" wrap="square" lIns="182875" tIns="91425" rIns="91425" bIns="91425" anchor="t" anchorCtr="0">
            <a:noAutofit/>
          </a:bodyPr>
          <a:lstStyle>
            <a:lvl1pPr lvl="0">
              <a:spcBef>
                <a:spcPts val="0"/>
              </a:spcBef>
              <a:spcAft>
                <a:spcPts val="0"/>
              </a:spcAft>
              <a:buNone/>
              <a:defRPr sz="900">
                <a:solidFill>
                  <a:schemeClr val="accent5"/>
                </a:solidFill>
                <a:latin typeface="Sora"/>
                <a:ea typeface="Sora"/>
                <a:cs typeface="Sora"/>
                <a:sym typeface="Sora"/>
              </a:defRPr>
            </a:lvl1pPr>
            <a:lvl2pPr lvl="1">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2pPr>
            <a:lvl3pPr lvl="2">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3pPr>
            <a:lvl4pPr lvl="3">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4pPr>
            <a:lvl5pPr lvl="4">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5pPr>
            <a:lvl6pPr lvl="5">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6pPr>
            <a:lvl7pPr lvl="6">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7pPr>
            <a:lvl8pPr lvl="7">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8pPr>
            <a:lvl9pPr lvl="8">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9pPr>
          </a:lstStyle>
          <a:p>
            <a:endParaRPr/>
          </a:p>
        </p:txBody>
      </p:sp>
      <p:sp>
        <p:nvSpPr>
          <p:cNvPr id="391" name="Google Shape;391;p36"/>
          <p:cNvSpPr txBox="1">
            <a:spLocks noGrp="1"/>
          </p:cNvSpPr>
          <p:nvPr>
            <p:ph type="title" idx="13"/>
          </p:nvPr>
        </p:nvSpPr>
        <p:spPr>
          <a:xfrm>
            <a:off x="115025" y="502775"/>
            <a:ext cx="6440400" cy="688800"/>
          </a:xfrm>
          <a:prstGeom prst="rect">
            <a:avLst/>
          </a:prstGeom>
        </p:spPr>
        <p:txBody>
          <a:bodyPr spcFirstLastPara="1" wrap="square" lIns="91425" tIns="91425" rIns="91425" bIns="91425" anchor="t" anchorCtr="0">
            <a:spAutoFit/>
          </a:bodyPr>
          <a:lstStyle>
            <a:lvl1pPr lvl="0">
              <a:lnSpc>
                <a:spcPct val="90000"/>
              </a:lnSpc>
              <a:spcBef>
                <a:spcPts val="0"/>
              </a:spcBef>
              <a:spcAft>
                <a:spcPts val="0"/>
              </a:spcAft>
              <a:buNone/>
              <a:defRPr sz="3600"/>
            </a:lvl1pPr>
            <a:lvl2pPr lvl="1">
              <a:lnSpc>
                <a:spcPct val="115000"/>
              </a:lnSpc>
              <a:spcBef>
                <a:spcPts val="0"/>
              </a:spcBef>
              <a:spcAft>
                <a:spcPts val="0"/>
              </a:spcAft>
              <a:buNone/>
              <a:defRPr sz="3600"/>
            </a:lvl2pPr>
            <a:lvl3pPr lvl="2">
              <a:lnSpc>
                <a:spcPct val="115000"/>
              </a:lnSpc>
              <a:spcBef>
                <a:spcPts val="0"/>
              </a:spcBef>
              <a:spcAft>
                <a:spcPts val="0"/>
              </a:spcAft>
              <a:buNone/>
              <a:defRPr sz="3600"/>
            </a:lvl3pPr>
            <a:lvl4pPr lvl="3">
              <a:lnSpc>
                <a:spcPct val="115000"/>
              </a:lnSpc>
              <a:spcBef>
                <a:spcPts val="0"/>
              </a:spcBef>
              <a:spcAft>
                <a:spcPts val="0"/>
              </a:spcAft>
              <a:buNone/>
              <a:defRPr sz="3600"/>
            </a:lvl4pPr>
            <a:lvl5pPr lvl="4">
              <a:lnSpc>
                <a:spcPct val="115000"/>
              </a:lnSpc>
              <a:spcBef>
                <a:spcPts val="0"/>
              </a:spcBef>
              <a:spcAft>
                <a:spcPts val="0"/>
              </a:spcAft>
              <a:buNone/>
              <a:defRPr sz="3600"/>
            </a:lvl5pPr>
            <a:lvl6pPr lvl="5">
              <a:lnSpc>
                <a:spcPct val="115000"/>
              </a:lnSpc>
              <a:spcBef>
                <a:spcPts val="0"/>
              </a:spcBef>
              <a:spcAft>
                <a:spcPts val="0"/>
              </a:spcAft>
              <a:buNone/>
              <a:defRPr sz="3600"/>
            </a:lvl6pPr>
            <a:lvl7pPr lvl="6">
              <a:lnSpc>
                <a:spcPct val="115000"/>
              </a:lnSpc>
              <a:spcBef>
                <a:spcPts val="0"/>
              </a:spcBef>
              <a:spcAft>
                <a:spcPts val="0"/>
              </a:spcAft>
              <a:buNone/>
              <a:defRPr sz="3600"/>
            </a:lvl7pPr>
            <a:lvl8pPr lvl="7">
              <a:lnSpc>
                <a:spcPct val="115000"/>
              </a:lnSpc>
              <a:spcBef>
                <a:spcPts val="0"/>
              </a:spcBef>
              <a:spcAft>
                <a:spcPts val="0"/>
              </a:spcAft>
              <a:buNone/>
              <a:defRPr sz="3600"/>
            </a:lvl8pPr>
            <a:lvl9pPr lvl="8">
              <a:lnSpc>
                <a:spcPct val="115000"/>
              </a:lnSpc>
              <a:spcBef>
                <a:spcPts val="0"/>
              </a:spcBef>
              <a:spcAft>
                <a:spcPts val="0"/>
              </a:spcAft>
              <a:buNone/>
              <a:defRPr sz="3600"/>
            </a:lvl9pPr>
          </a:lstStyle>
          <a:p>
            <a:endParaRPr/>
          </a:p>
        </p:txBody>
      </p:sp>
      <p:sp>
        <p:nvSpPr>
          <p:cNvPr id="392" name="Google Shape;392;p36"/>
          <p:cNvSpPr txBox="1">
            <a:spLocks noGrp="1"/>
          </p:cNvSpPr>
          <p:nvPr>
            <p:ph type="title" idx="14"/>
          </p:nvPr>
        </p:nvSpPr>
        <p:spPr>
          <a:xfrm>
            <a:off x="228600" y="2127325"/>
            <a:ext cx="739800" cy="4194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lt1"/>
              </a:buClr>
              <a:buSzPts val="1000"/>
              <a:buFont typeface="Sora"/>
              <a:buNone/>
              <a:defRPr sz="1000">
                <a:latin typeface="Sora"/>
                <a:ea typeface="Sora"/>
                <a:cs typeface="Sora"/>
                <a:sym typeface="Sora"/>
              </a:defRPr>
            </a:lvl1pPr>
            <a:lvl2pPr lvl="1" algn="ctr">
              <a:spcBef>
                <a:spcPts val="0"/>
              </a:spcBef>
              <a:spcAft>
                <a:spcPts val="0"/>
              </a:spcAft>
              <a:buClr>
                <a:schemeClr val="lt1"/>
              </a:buClr>
              <a:buSzPts val="3000"/>
              <a:buFont typeface="Sora"/>
              <a:buNone/>
              <a:defRPr>
                <a:solidFill>
                  <a:schemeClr val="lt1"/>
                </a:solidFill>
                <a:latin typeface="Sora"/>
                <a:ea typeface="Sora"/>
                <a:cs typeface="Sora"/>
                <a:sym typeface="Sora"/>
              </a:defRPr>
            </a:lvl2pPr>
            <a:lvl3pPr lvl="2" algn="ctr">
              <a:spcBef>
                <a:spcPts val="0"/>
              </a:spcBef>
              <a:spcAft>
                <a:spcPts val="0"/>
              </a:spcAft>
              <a:buClr>
                <a:schemeClr val="lt1"/>
              </a:buClr>
              <a:buSzPts val="3000"/>
              <a:buFont typeface="Sora"/>
              <a:buNone/>
              <a:defRPr>
                <a:solidFill>
                  <a:schemeClr val="lt1"/>
                </a:solidFill>
                <a:latin typeface="Sora"/>
                <a:ea typeface="Sora"/>
                <a:cs typeface="Sora"/>
                <a:sym typeface="Sora"/>
              </a:defRPr>
            </a:lvl3pPr>
            <a:lvl4pPr lvl="3" algn="ctr">
              <a:spcBef>
                <a:spcPts val="0"/>
              </a:spcBef>
              <a:spcAft>
                <a:spcPts val="0"/>
              </a:spcAft>
              <a:buClr>
                <a:schemeClr val="lt1"/>
              </a:buClr>
              <a:buSzPts val="3000"/>
              <a:buFont typeface="Sora"/>
              <a:buNone/>
              <a:defRPr>
                <a:solidFill>
                  <a:schemeClr val="lt1"/>
                </a:solidFill>
                <a:latin typeface="Sora"/>
                <a:ea typeface="Sora"/>
                <a:cs typeface="Sora"/>
                <a:sym typeface="Sora"/>
              </a:defRPr>
            </a:lvl4pPr>
            <a:lvl5pPr lvl="4" algn="ctr">
              <a:spcBef>
                <a:spcPts val="0"/>
              </a:spcBef>
              <a:spcAft>
                <a:spcPts val="0"/>
              </a:spcAft>
              <a:buClr>
                <a:schemeClr val="lt1"/>
              </a:buClr>
              <a:buSzPts val="3000"/>
              <a:buFont typeface="Sora"/>
              <a:buNone/>
              <a:defRPr>
                <a:solidFill>
                  <a:schemeClr val="lt1"/>
                </a:solidFill>
                <a:latin typeface="Sora"/>
                <a:ea typeface="Sora"/>
                <a:cs typeface="Sora"/>
                <a:sym typeface="Sora"/>
              </a:defRPr>
            </a:lvl5pPr>
            <a:lvl6pPr lvl="5" algn="ctr">
              <a:spcBef>
                <a:spcPts val="0"/>
              </a:spcBef>
              <a:spcAft>
                <a:spcPts val="0"/>
              </a:spcAft>
              <a:buClr>
                <a:schemeClr val="lt1"/>
              </a:buClr>
              <a:buSzPts val="3000"/>
              <a:buFont typeface="Sora"/>
              <a:buNone/>
              <a:defRPr>
                <a:solidFill>
                  <a:schemeClr val="lt1"/>
                </a:solidFill>
                <a:latin typeface="Sora"/>
                <a:ea typeface="Sora"/>
                <a:cs typeface="Sora"/>
                <a:sym typeface="Sora"/>
              </a:defRPr>
            </a:lvl6pPr>
            <a:lvl7pPr lvl="6" algn="ctr">
              <a:spcBef>
                <a:spcPts val="0"/>
              </a:spcBef>
              <a:spcAft>
                <a:spcPts val="0"/>
              </a:spcAft>
              <a:buClr>
                <a:schemeClr val="lt1"/>
              </a:buClr>
              <a:buSzPts val="3000"/>
              <a:buFont typeface="Sora"/>
              <a:buNone/>
              <a:defRPr>
                <a:solidFill>
                  <a:schemeClr val="lt1"/>
                </a:solidFill>
                <a:latin typeface="Sora"/>
                <a:ea typeface="Sora"/>
                <a:cs typeface="Sora"/>
                <a:sym typeface="Sora"/>
              </a:defRPr>
            </a:lvl7pPr>
            <a:lvl8pPr lvl="7" algn="ctr">
              <a:spcBef>
                <a:spcPts val="0"/>
              </a:spcBef>
              <a:spcAft>
                <a:spcPts val="0"/>
              </a:spcAft>
              <a:buClr>
                <a:schemeClr val="lt1"/>
              </a:buClr>
              <a:buSzPts val="3000"/>
              <a:buFont typeface="Sora"/>
              <a:buNone/>
              <a:defRPr>
                <a:solidFill>
                  <a:schemeClr val="lt1"/>
                </a:solidFill>
                <a:latin typeface="Sora"/>
                <a:ea typeface="Sora"/>
                <a:cs typeface="Sora"/>
                <a:sym typeface="Sora"/>
              </a:defRPr>
            </a:lvl8pPr>
            <a:lvl9pPr lvl="8" algn="ctr">
              <a:spcBef>
                <a:spcPts val="0"/>
              </a:spcBef>
              <a:spcAft>
                <a:spcPts val="0"/>
              </a:spcAft>
              <a:buClr>
                <a:schemeClr val="lt1"/>
              </a:buClr>
              <a:buSzPts val="3000"/>
              <a:buFont typeface="Sora"/>
              <a:buNone/>
              <a:defRPr>
                <a:solidFill>
                  <a:schemeClr val="lt1"/>
                </a:solidFill>
                <a:latin typeface="Sora"/>
                <a:ea typeface="Sora"/>
                <a:cs typeface="Sora"/>
                <a:sym typeface="Sora"/>
              </a:defRPr>
            </a:lvl9pPr>
          </a:lstStyle>
          <a:p>
            <a:endParaRPr/>
          </a:p>
        </p:txBody>
      </p:sp>
      <p:sp>
        <p:nvSpPr>
          <p:cNvPr id="393" name="Google Shape;393;p36"/>
          <p:cNvSpPr txBox="1">
            <a:spLocks noGrp="1"/>
          </p:cNvSpPr>
          <p:nvPr>
            <p:ph type="title" idx="15"/>
          </p:nvPr>
        </p:nvSpPr>
        <p:spPr>
          <a:xfrm>
            <a:off x="228600" y="4774929"/>
            <a:ext cx="1939200" cy="189300"/>
          </a:xfrm>
          <a:prstGeom prst="rect">
            <a:avLst/>
          </a:prstGeom>
        </p:spPr>
        <p:txBody>
          <a:bodyPr spcFirstLastPara="1" wrap="square" lIns="0" tIns="0" rIns="0" bIns="0" anchor="t" anchorCtr="0">
            <a:noAutofit/>
          </a:bodyPr>
          <a:lstStyle>
            <a:lvl1pPr lvl="0">
              <a:spcBef>
                <a:spcPts val="0"/>
              </a:spcBef>
              <a:spcAft>
                <a:spcPts val="0"/>
              </a:spcAft>
              <a:buNone/>
              <a:defRPr sz="900">
                <a:solidFill>
                  <a:schemeClr val="accent5"/>
                </a:solidFill>
                <a:latin typeface="Sora"/>
                <a:ea typeface="Sora"/>
                <a:cs typeface="Sora"/>
                <a:sym typeface="Sora"/>
              </a:defRPr>
            </a:lvl1pPr>
            <a:lvl2pPr lvl="1">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2pPr>
            <a:lvl3pPr lvl="2">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3pPr>
            <a:lvl4pPr lvl="3">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4pPr>
            <a:lvl5pPr lvl="4">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5pPr>
            <a:lvl6pPr lvl="5">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6pPr>
            <a:lvl7pPr lvl="6">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7pPr>
            <a:lvl8pPr lvl="7">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8pPr>
            <a:lvl9pPr lvl="8">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9pPr>
          </a:lstStyle>
          <a:p>
            <a:endParaRPr/>
          </a:p>
        </p:txBody>
      </p:sp>
      <p:sp>
        <p:nvSpPr>
          <p:cNvPr id="394" name="Google Shape;394;p36"/>
          <p:cNvSpPr txBox="1">
            <a:spLocks noGrp="1"/>
          </p:cNvSpPr>
          <p:nvPr>
            <p:ph type="title" idx="16"/>
          </p:nvPr>
        </p:nvSpPr>
        <p:spPr>
          <a:xfrm>
            <a:off x="228600" y="2936225"/>
            <a:ext cx="739800" cy="4194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lt1"/>
              </a:buClr>
              <a:buSzPts val="1000"/>
              <a:buFont typeface="Sora"/>
              <a:buNone/>
              <a:defRPr sz="1000">
                <a:latin typeface="Sora"/>
                <a:ea typeface="Sora"/>
                <a:cs typeface="Sora"/>
                <a:sym typeface="Sora"/>
              </a:defRPr>
            </a:lvl1pPr>
            <a:lvl2pPr lvl="1" algn="ctr">
              <a:spcBef>
                <a:spcPts val="0"/>
              </a:spcBef>
              <a:spcAft>
                <a:spcPts val="0"/>
              </a:spcAft>
              <a:buClr>
                <a:schemeClr val="lt1"/>
              </a:buClr>
              <a:buSzPts val="3000"/>
              <a:buFont typeface="Sora"/>
              <a:buNone/>
              <a:defRPr>
                <a:solidFill>
                  <a:schemeClr val="lt1"/>
                </a:solidFill>
                <a:latin typeface="Sora"/>
                <a:ea typeface="Sora"/>
                <a:cs typeface="Sora"/>
                <a:sym typeface="Sora"/>
              </a:defRPr>
            </a:lvl2pPr>
            <a:lvl3pPr lvl="2" algn="ctr">
              <a:spcBef>
                <a:spcPts val="0"/>
              </a:spcBef>
              <a:spcAft>
                <a:spcPts val="0"/>
              </a:spcAft>
              <a:buClr>
                <a:schemeClr val="lt1"/>
              </a:buClr>
              <a:buSzPts val="3000"/>
              <a:buFont typeface="Sora"/>
              <a:buNone/>
              <a:defRPr>
                <a:solidFill>
                  <a:schemeClr val="lt1"/>
                </a:solidFill>
                <a:latin typeface="Sora"/>
                <a:ea typeface="Sora"/>
                <a:cs typeface="Sora"/>
                <a:sym typeface="Sora"/>
              </a:defRPr>
            </a:lvl3pPr>
            <a:lvl4pPr lvl="3" algn="ctr">
              <a:spcBef>
                <a:spcPts val="0"/>
              </a:spcBef>
              <a:spcAft>
                <a:spcPts val="0"/>
              </a:spcAft>
              <a:buClr>
                <a:schemeClr val="lt1"/>
              </a:buClr>
              <a:buSzPts val="3000"/>
              <a:buFont typeface="Sora"/>
              <a:buNone/>
              <a:defRPr>
                <a:solidFill>
                  <a:schemeClr val="lt1"/>
                </a:solidFill>
                <a:latin typeface="Sora"/>
                <a:ea typeface="Sora"/>
                <a:cs typeface="Sora"/>
                <a:sym typeface="Sora"/>
              </a:defRPr>
            </a:lvl4pPr>
            <a:lvl5pPr lvl="4" algn="ctr">
              <a:spcBef>
                <a:spcPts val="0"/>
              </a:spcBef>
              <a:spcAft>
                <a:spcPts val="0"/>
              </a:spcAft>
              <a:buClr>
                <a:schemeClr val="lt1"/>
              </a:buClr>
              <a:buSzPts val="3000"/>
              <a:buFont typeface="Sora"/>
              <a:buNone/>
              <a:defRPr>
                <a:solidFill>
                  <a:schemeClr val="lt1"/>
                </a:solidFill>
                <a:latin typeface="Sora"/>
                <a:ea typeface="Sora"/>
                <a:cs typeface="Sora"/>
                <a:sym typeface="Sora"/>
              </a:defRPr>
            </a:lvl5pPr>
            <a:lvl6pPr lvl="5" algn="ctr">
              <a:spcBef>
                <a:spcPts val="0"/>
              </a:spcBef>
              <a:spcAft>
                <a:spcPts val="0"/>
              </a:spcAft>
              <a:buClr>
                <a:schemeClr val="lt1"/>
              </a:buClr>
              <a:buSzPts val="3000"/>
              <a:buFont typeface="Sora"/>
              <a:buNone/>
              <a:defRPr>
                <a:solidFill>
                  <a:schemeClr val="lt1"/>
                </a:solidFill>
                <a:latin typeface="Sora"/>
                <a:ea typeface="Sora"/>
                <a:cs typeface="Sora"/>
                <a:sym typeface="Sora"/>
              </a:defRPr>
            </a:lvl6pPr>
            <a:lvl7pPr lvl="6" algn="ctr">
              <a:spcBef>
                <a:spcPts val="0"/>
              </a:spcBef>
              <a:spcAft>
                <a:spcPts val="0"/>
              </a:spcAft>
              <a:buClr>
                <a:schemeClr val="lt1"/>
              </a:buClr>
              <a:buSzPts val="3000"/>
              <a:buFont typeface="Sora"/>
              <a:buNone/>
              <a:defRPr>
                <a:solidFill>
                  <a:schemeClr val="lt1"/>
                </a:solidFill>
                <a:latin typeface="Sora"/>
                <a:ea typeface="Sora"/>
                <a:cs typeface="Sora"/>
                <a:sym typeface="Sora"/>
              </a:defRPr>
            </a:lvl7pPr>
            <a:lvl8pPr lvl="7" algn="ctr">
              <a:spcBef>
                <a:spcPts val="0"/>
              </a:spcBef>
              <a:spcAft>
                <a:spcPts val="0"/>
              </a:spcAft>
              <a:buClr>
                <a:schemeClr val="lt1"/>
              </a:buClr>
              <a:buSzPts val="3000"/>
              <a:buFont typeface="Sora"/>
              <a:buNone/>
              <a:defRPr>
                <a:solidFill>
                  <a:schemeClr val="lt1"/>
                </a:solidFill>
                <a:latin typeface="Sora"/>
                <a:ea typeface="Sora"/>
                <a:cs typeface="Sora"/>
                <a:sym typeface="Sora"/>
              </a:defRPr>
            </a:lvl8pPr>
            <a:lvl9pPr lvl="8" algn="ctr">
              <a:spcBef>
                <a:spcPts val="0"/>
              </a:spcBef>
              <a:spcAft>
                <a:spcPts val="0"/>
              </a:spcAft>
              <a:buClr>
                <a:schemeClr val="lt1"/>
              </a:buClr>
              <a:buSzPts val="3000"/>
              <a:buFont typeface="Sora"/>
              <a:buNone/>
              <a:defRPr>
                <a:solidFill>
                  <a:schemeClr val="lt1"/>
                </a:solidFill>
                <a:latin typeface="Sora"/>
                <a:ea typeface="Sora"/>
                <a:cs typeface="Sora"/>
                <a:sym typeface="Sora"/>
              </a:defRPr>
            </a:lvl9pPr>
          </a:lstStyle>
          <a:p>
            <a:endParaRPr/>
          </a:p>
        </p:txBody>
      </p:sp>
      <p:sp>
        <p:nvSpPr>
          <p:cNvPr id="395" name="Google Shape;395;p36"/>
          <p:cNvSpPr txBox="1">
            <a:spLocks noGrp="1"/>
          </p:cNvSpPr>
          <p:nvPr>
            <p:ph type="title" idx="17"/>
          </p:nvPr>
        </p:nvSpPr>
        <p:spPr>
          <a:xfrm>
            <a:off x="228600" y="3745125"/>
            <a:ext cx="739800" cy="4194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lt1"/>
              </a:buClr>
              <a:buSzPts val="1000"/>
              <a:buFont typeface="Sora"/>
              <a:buNone/>
              <a:defRPr sz="1000">
                <a:latin typeface="Sora"/>
                <a:ea typeface="Sora"/>
                <a:cs typeface="Sora"/>
                <a:sym typeface="Sora"/>
              </a:defRPr>
            </a:lvl1pPr>
            <a:lvl2pPr lvl="1" algn="ctr">
              <a:spcBef>
                <a:spcPts val="0"/>
              </a:spcBef>
              <a:spcAft>
                <a:spcPts val="0"/>
              </a:spcAft>
              <a:buClr>
                <a:schemeClr val="lt1"/>
              </a:buClr>
              <a:buSzPts val="3000"/>
              <a:buFont typeface="Sora"/>
              <a:buNone/>
              <a:defRPr>
                <a:solidFill>
                  <a:schemeClr val="lt1"/>
                </a:solidFill>
                <a:latin typeface="Sora"/>
                <a:ea typeface="Sora"/>
                <a:cs typeface="Sora"/>
                <a:sym typeface="Sora"/>
              </a:defRPr>
            </a:lvl2pPr>
            <a:lvl3pPr lvl="2" algn="ctr">
              <a:spcBef>
                <a:spcPts val="0"/>
              </a:spcBef>
              <a:spcAft>
                <a:spcPts val="0"/>
              </a:spcAft>
              <a:buClr>
                <a:schemeClr val="lt1"/>
              </a:buClr>
              <a:buSzPts val="3000"/>
              <a:buFont typeface="Sora"/>
              <a:buNone/>
              <a:defRPr>
                <a:solidFill>
                  <a:schemeClr val="lt1"/>
                </a:solidFill>
                <a:latin typeface="Sora"/>
                <a:ea typeface="Sora"/>
                <a:cs typeface="Sora"/>
                <a:sym typeface="Sora"/>
              </a:defRPr>
            </a:lvl3pPr>
            <a:lvl4pPr lvl="3" algn="ctr">
              <a:spcBef>
                <a:spcPts val="0"/>
              </a:spcBef>
              <a:spcAft>
                <a:spcPts val="0"/>
              </a:spcAft>
              <a:buClr>
                <a:schemeClr val="lt1"/>
              </a:buClr>
              <a:buSzPts val="3000"/>
              <a:buFont typeface="Sora"/>
              <a:buNone/>
              <a:defRPr>
                <a:solidFill>
                  <a:schemeClr val="lt1"/>
                </a:solidFill>
                <a:latin typeface="Sora"/>
                <a:ea typeface="Sora"/>
                <a:cs typeface="Sora"/>
                <a:sym typeface="Sora"/>
              </a:defRPr>
            </a:lvl4pPr>
            <a:lvl5pPr lvl="4" algn="ctr">
              <a:spcBef>
                <a:spcPts val="0"/>
              </a:spcBef>
              <a:spcAft>
                <a:spcPts val="0"/>
              </a:spcAft>
              <a:buClr>
                <a:schemeClr val="lt1"/>
              </a:buClr>
              <a:buSzPts val="3000"/>
              <a:buFont typeface="Sora"/>
              <a:buNone/>
              <a:defRPr>
                <a:solidFill>
                  <a:schemeClr val="lt1"/>
                </a:solidFill>
                <a:latin typeface="Sora"/>
                <a:ea typeface="Sora"/>
                <a:cs typeface="Sora"/>
                <a:sym typeface="Sora"/>
              </a:defRPr>
            </a:lvl5pPr>
            <a:lvl6pPr lvl="5" algn="ctr">
              <a:spcBef>
                <a:spcPts val="0"/>
              </a:spcBef>
              <a:spcAft>
                <a:spcPts val="0"/>
              </a:spcAft>
              <a:buClr>
                <a:schemeClr val="lt1"/>
              </a:buClr>
              <a:buSzPts val="3000"/>
              <a:buFont typeface="Sora"/>
              <a:buNone/>
              <a:defRPr>
                <a:solidFill>
                  <a:schemeClr val="lt1"/>
                </a:solidFill>
                <a:latin typeface="Sora"/>
                <a:ea typeface="Sora"/>
                <a:cs typeface="Sora"/>
                <a:sym typeface="Sora"/>
              </a:defRPr>
            </a:lvl6pPr>
            <a:lvl7pPr lvl="6" algn="ctr">
              <a:spcBef>
                <a:spcPts val="0"/>
              </a:spcBef>
              <a:spcAft>
                <a:spcPts val="0"/>
              </a:spcAft>
              <a:buClr>
                <a:schemeClr val="lt1"/>
              </a:buClr>
              <a:buSzPts val="3000"/>
              <a:buFont typeface="Sora"/>
              <a:buNone/>
              <a:defRPr>
                <a:solidFill>
                  <a:schemeClr val="lt1"/>
                </a:solidFill>
                <a:latin typeface="Sora"/>
                <a:ea typeface="Sora"/>
                <a:cs typeface="Sora"/>
                <a:sym typeface="Sora"/>
              </a:defRPr>
            </a:lvl7pPr>
            <a:lvl8pPr lvl="7" algn="ctr">
              <a:spcBef>
                <a:spcPts val="0"/>
              </a:spcBef>
              <a:spcAft>
                <a:spcPts val="0"/>
              </a:spcAft>
              <a:buClr>
                <a:schemeClr val="lt1"/>
              </a:buClr>
              <a:buSzPts val="3000"/>
              <a:buFont typeface="Sora"/>
              <a:buNone/>
              <a:defRPr>
                <a:solidFill>
                  <a:schemeClr val="lt1"/>
                </a:solidFill>
                <a:latin typeface="Sora"/>
                <a:ea typeface="Sora"/>
                <a:cs typeface="Sora"/>
                <a:sym typeface="Sora"/>
              </a:defRPr>
            </a:lvl8pPr>
            <a:lvl9pPr lvl="8" algn="ctr">
              <a:spcBef>
                <a:spcPts val="0"/>
              </a:spcBef>
              <a:spcAft>
                <a:spcPts val="0"/>
              </a:spcAft>
              <a:buClr>
                <a:schemeClr val="lt1"/>
              </a:buClr>
              <a:buSzPts val="3000"/>
              <a:buFont typeface="Sora"/>
              <a:buNone/>
              <a:defRPr>
                <a:solidFill>
                  <a:schemeClr val="lt1"/>
                </a:solidFill>
                <a:latin typeface="Sora"/>
                <a:ea typeface="Sora"/>
                <a:cs typeface="Sora"/>
                <a:sym typeface="Sora"/>
              </a:defRPr>
            </a:lvl9pPr>
          </a:lstStyle>
          <a:p>
            <a:endParaRPr/>
          </a:p>
        </p:txBody>
      </p:sp>
    </p:spTree>
  </p:cSld>
  <p:clrMapOvr>
    <a:masterClrMapping/>
  </p:clrMapOvr>
  <p:extLst>
    <p:ext uri="{DCECCB84-F9BA-43D5-87BE-67443E8EF086}">
      <p15:sldGuideLst xmlns:p15="http://schemas.microsoft.com/office/powerpoint/2012/main">
        <p15:guide id="1" orient="horz" pos="1241">
          <p15:clr>
            <a:srgbClr val="E46962"/>
          </p15:clr>
        </p15:guide>
        <p15:guide id="2" orient="horz" pos="1755">
          <p15:clr>
            <a:srgbClr val="E46962"/>
          </p15:clr>
        </p15:guide>
        <p15:guide id="3" orient="horz" pos="2267">
          <p15:clr>
            <a:srgbClr val="E46962"/>
          </p15:clr>
        </p15:guide>
        <p15:guide id="4" orient="horz" pos="2778">
          <p15:clr>
            <a:srgbClr val="E46962"/>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and chart">
  <p:cSld name="BLANK_1_1_1_1_1_1_1_1_1_1_7_1">
    <p:spTree>
      <p:nvGrpSpPr>
        <p:cNvPr id="1" name="Shape 396"/>
        <p:cNvGrpSpPr/>
        <p:nvPr/>
      </p:nvGrpSpPr>
      <p:grpSpPr>
        <a:xfrm>
          <a:off x="0" y="0"/>
          <a:ext cx="0" cy="0"/>
          <a:chOff x="0" y="0"/>
          <a:chExt cx="0" cy="0"/>
        </a:xfrm>
      </p:grpSpPr>
      <p:sp>
        <p:nvSpPr>
          <p:cNvPr id="397" name="Google Shape;397;p37"/>
          <p:cNvSpPr/>
          <p:nvPr/>
        </p:nvSpPr>
        <p:spPr>
          <a:xfrm rot="-1079220" flipH="1">
            <a:off x="-2010221" y="4250160"/>
            <a:ext cx="4477637" cy="804981"/>
          </a:xfrm>
          <a:prstGeom prst="chord">
            <a:avLst>
              <a:gd name="adj1" fmla="val 2752926"/>
              <a:gd name="adj2" fmla="val 1719354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grpSp>
        <p:nvGrpSpPr>
          <p:cNvPr id="398" name="Google Shape;398;p37"/>
          <p:cNvGrpSpPr/>
          <p:nvPr/>
        </p:nvGrpSpPr>
        <p:grpSpPr>
          <a:xfrm rot="-5400000">
            <a:off x="4030013" y="41713"/>
            <a:ext cx="1026300" cy="9201675"/>
            <a:chOff x="670045" y="-5692564"/>
            <a:chExt cx="1026300" cy="9201675"/>
          </a:xfrm>
        </p:grpSpPr>
        <p:sp>
          <p:nvSpPr>
            <p:cNvPr id="399" name="Google Shape;399;p37"/>
            <p:cNvSpPr/>
            <p:nvPr/>
          </p:nvSpPr>
          <p:spPr>
            <a:xfrm>
              <a:off x="675320" y="-5692564"/>
              <a:ext cx="1010925" cy="7239975"/>
            </a:xfrm>
            <a:custGeom>
              <a:avLst/>
              <a:gdLst/>
              <a:ahLst/>
              <a:cxnLst/>
              <a:rect l="l" t="t" r="r" b="b"/>
              <a:pathLst>
                <a:path w="40437" h="289599" extrusionOk="0">
                  <a:moveTo>
                    <a:pt x="40437" y="287489"/>
                  </a:moveTo>
                  <a:lnTo>
                    <a:pt x="0" y="0"/>
                  </a:lnTo>
                  <a:lnTo>
                    <a:pt x="242" y="276278"/>
                  </a:lnTo>
                  <a:lnTo>
                    <a:pt x="238" y="289599"/>
                  </a:lnTo>
                  <a:close/>
                </a:path>
              </a:pathLst>
            </a:custGeom>
            <a:solidFill>
              <a:schemeClr val="lt1"/>
            </a:solidFill>
            <a:ln>
              <a:noFill/>
            </a:ln>
          </p:spPr>
        </p:sp>
        <p:sp>
          <p:nvSpPr>
            <p:cNvPr id="400" name="Google Shape;400;p37"/>
            <p:cNvSpPr/>
            <p:nvPr/>
          </p:nvSpPr>
          <p:spPr>
            <a:xfrm>
              <a:off x="670045" y="1494661"/>
              <a:ext cx="1026300" cy="2014450"/>
            </a:xfrm>
            <a:custGeom>
              <a:avLst/>
              <a:gdLst/>
              <a:ahLst/>
              <a:cxnLst/>
              <a:rect l="l" t="t" r="r" b="b"/>
              <a:pathLst>
                <a:path w="41052" h="80578" extrusionOk="0">
                  <a:moveTo>
                    <a:pt x="499" y="80578"/>
                  </a:moveTo>
                  <a:lnTo>
                    <a:pt x="15982" y="73724"/>
                  </a:lnTo>
                  <a:lnTo>
                    <a:pt x="41052" y="0"/>
                  </a:lnTo>
                  <a:lnTo>
                    <a:pt x="472" y="1824"/>
                  </a:lnTo>
                  <a:lnTo>
                    <a:pt x="0" y="39674"/>
                  </a:lnTo>
                  <a:close/>
                </a:path>
              </a:pathLst>
            </a:custGeom>
            <a:gradFill>
              <a:gsLst>
                <a:gs pos="0">
                  <a:schemeClr val="accent2"/>
                </a:gs>
                <a:gs pos="37000">
                  <a:schemeClr val="lt2"/>
                </a:gs>
                <a:gs pos="92000">
                  <a:schemeClr val="accent1"/>
                </a:gs>
                <a:gs pos="100000">
                  <a:schemeClr val="accent1"/>
                </a:gs>
              </a:gsLst>
              <a:lin ang="13500032" scaled="0"/>
            </a:gradFill>
            <a:ln>
              <a:noFill/>
            </a:ln>
          </p:spPr>
        </p:sp>
      </p:grpSp>
      <p:sp>
        <p:nvSpPr>
          <p:cNvPr id="401" name="Google Shape;401;p37"/>
          <p:cNvSpPr txBox="1">
            <a:spLocks noGrp="1"/>
          </p:cNvSpPr>
          <p:nvPr>
            <p:ph type="title"/>
          </p:nvPr>
        </p:nvSpPr>
        <p:spPr>
          <a:xfrm>
            <a:off x="3720025" y="1709075"/>
            <a:ext cx="1665300" cy="1938000"/>
          </a:xfrm>
          <a:prstGeom prst="rect">
            <a:avLst/>
          </a:prstGeom>
        </p:spPr>
        <p:txBody>
          <a:bodyPr spcFirstLastPara="1" wrap="square" lIns="91425" tIns="91425" rIns="91425" bIns="91425" anchor="t" anchorCtr="0">
            <a:noAutofit/>
          </a:bodyPr>
          <a:lstStyle>
            <a:lvl1pPr lvl="0">
              <a:spcBef>
                <a:spcPts val="0"/>
              </a:spcBef>
              <a:spcAft>
                <a:spcPts val="0"/>
              </a:spcAft>
              <a:buNone/>
              <a:defRPr sz="1000">
                <a:latin typeface="Sora"/>
                <a:ea typeface="Sora"/>
                <a:cs typeface="Sora"/>
                <a:sym typeface="Sora"/>
              </a:defRPr>
            </a:lvl1pPr>
            <a:lvl2pPr lvl="1">
              <a:spcBef>
                <a:spcPts val="0"/>
              </a:spcBef>
              <a:spcAft>
                <a:spcPts val="0"/>
              </a:spcAft>
              <a:buClr>
                <a:schemeClr val="lt1"/>
              </a:buClr>
              <a:buSzPts val="1000"/>
              <a:buFont typeface="Sora"/>
              <a:buNone/>
              <a:defRPr sz="1000">
                <a:latin typeface="Sora"/>
                <a:ea typeface="Sora"/>
                <a:cs typeface="Sora"/>
                <a:sym typeface="Sora"/>
              </a:defRPr>
            </a:lvl2pPr>
            <a:lvl3pPr lvl="2">
              <a:spcBef>
                <a:spcPts val="0"/>
              </a:spcBef>
              <a:spcAft>
                <a:spcPts val="0"/>
              </a:spcAft>
              <a:buClr>
                <a:schemeClr val="lt1"/>
              </a:buClr>
              <a:buSzPts val="1000"/>
              <a:buFont typeface="Sora"/>
              <a:buNone/>
              <a:defRPr sz="1000">
                <a:latin typeface="Sora"/>
                <a:ea typeface="Sora"/>
                <a:cs typeface="Sora"/>
                <a:sym typeface="Sora"/>
              </a:defRPr>
            </a:lvl3pPr>
            <a:lvl4pPr lvl="3">
              <a:spcBef>
                <a:spcPts val="0"/>
              </a:spcBef>
              <a:spcAft>
                <a:spcPts val="0"/>
              </a:spcAft>
              <a:buClr>
                <a:schemeClr val="lt1"/>
              </a:buClr>
              <a:buSzPts val="1000"/>
              <a:buFont typeface="Sora"/>
              <a:buNone/>
              <a:defRPr sz="1000">
                <a:latin typeface="Sora"/>
                <a:ea typeface="Sora"/>
                <a:cs typeface="Sora"/>
                <a:sym typeface="Sora"/>
              </a:defRPr>
            </a:lvl4pPr>
            <a:lvl5pPr lvl="4">
              <a:spcBef>
                <a:spcPts val="0"/>
              </a:spcBef>
              <a:spcAft>
                <a:spcPts val="0"/>
              </a:spcAft>
              <a:buClr>
                <a:schemeClr val="lt1"/>
              </a:buClr>
              <a:buSzPts val="1000"/>
              <a:buFont typeface="Sora"/>
              <a:buNone/>
              <a:defRPr sz="1000">
                <a:latin typeface="Sora"/>
                <a:ea typeface="Sora"/>
                <a:cs typeface="Sora"/>
                <a:sym typeface="Sora"/>
              </a:defRPr>
            </a:lvl5pPr>
            <a:lvl6pPr lvl="5">
              <a:spcBef>
                <a:spcPts val="0"/>
              </a:spcBef>
              <a:spcAft>
                <a:spcPts val="0"/>
              </a:spcAft>
              <a:buClr>
                <a:schemeClr val="lt1"/>
              </a:buClr>
              <a:buSzPts val="1000"/>
              <a:buFont typeface="Sora"/>
              <a:buNone/>
              <a:defRPr sz="1000">
                <a:latin typeface="Sora"/>
                <a:ea typeface="Sora"/>
                <a:cs typeface="Sora"/>
                <a:sym typeface="Sora"/>
              </a:defRPr>
            </a:lvl6pPr>
            <a:lvl7pPr lvl="6">
              <a:spcBef>
                <a:spcPts val="0"/>
              </a:spcBef>
              <a:spcAft>
                <a:spcPts val="0"/>
              </a:spcAft>
              <a:buClr>
                <a:schemeClr val="lt1"/>
              </a:buClr>
              <a:buSzPts val="1000"/>
              <a:buFont typeface="Sora"/>
              <a:buNone/>
              <a:defRPr sz="1000">
                <a:latin typeface="Sora"/>
                <a:ea typeface="Sora"/>
                <a:cs typeface="Sora"/>
                <a:sym typeface="Sora"/>
              </a:defRPr>
            </a:lvl7pPr>
            <a:lvl8pPr lvl="7">
              <a:spcBef>
                <a:spcPts val="0"/>
              </a:spcBef>
              <a:spcAft>
                <a:spcPts val="0"/>
              </a:spcAft>
              <a:buClr>
                <a:schemeClr val="lt1"/>
              </a:buClr>
              <a:buSzPts val="1000"/>
              <a:buFont typeface="Sora"/>
              <a:buNone/>
              <a:defRPr sz="1000">
                <a:latin typeface="Sora"/>
                <a:ea typeface="Sora"/>
                <a:cs typeface="Sora"/>
                <a:sym typeface="Sora"/>
              </a:defRPr>
            </a:lvl8pPr>
            <a:lvl9pPr lvl="8">
              <a:spcBef>
                <a:spcPts val="0"/>
              </a:spcBef>
              <a:spcAft>
                <a:spcPts val="0"/>
              </a:spcAft>
              <a:buClr>
                <a:schemeClr val="lt1"/>
              </a:buClr>
              <a:buSzPts val="1000"/>
              <a:buFont typeface="Sora"/>
              <a:buNone/>
              <a:defRPr sz="1000">
                <a:latin typeface="Sora"/>
                <a:ea typeface="Sora"/>
                <a:cs typeface="Sora"/>
                <a:sym typeface="Sora"/>
              </a:defRPr>
            </a:lvl9pPr>
          </a:lstStyle>
          <a:p>
            <a:endParaRPr/>
          </a:p>
        </p:txBody>
      </p:sp>
      <p:sp>
        <p:nvSpPr>
          <p:cNvPr id="402" name="Google Shape;402;p37"/>
          <p:cNvSpPr txBox="1">
            <a:spLocks noGrp="1"/>
          </p:cNvSpPr>
          <p:nvPr>
            <p:ph type="title" idx="2"/>
          </p:nvPr>
        </p:nvSpPr>
        <p:spPr>
          <a:xfrm>
            <a:off x="7148925" y="1709075"/>
            <a:ext cx="1665300" cy="1938000"/>
          </a:xfrm>
          <a:prstGeom prst="rect">
            <a:avLst/>
          </a:prstGeom>
        </p:spPr>
        <p:txBody>
          <a:bodyPr spcFirstLastPara="1" wrap="square" lIns="91425" tIns="91425" rIns="91425" bIns="91425" anchor="t" anchorCtr="0">
            <a:noAutofit/>
          </a:bodyPr>
          <a:lstStyle>
            <a:lvl1pPr lvl="0">
              <a:spcBef>
                <a:spcPts val="0"/>
              </a:spcBef>
              <a:spcAft>
                <a:spcPts val="0"/>
              </a:spcAft>
              <a:buNone/>
              <a:defRPr sz="1000">
                <a:latin typeface="Sora"/>
                <a:ea typeface="Sora"/>
                <a:cs typeface="Sora"/>
                <a:sym typeface="Sora"/>
              </a:defRPr>
            </a:lvl1pPr>
            <a:lvl2pPr lvl="1">
              <a:spcBef>
                <a:spcPts val="0"/>
              </a:spcBef>
              <a:spcAft>
                <a:spcPts val="0"/>
              </a:spcAft>
              <a:buClr>
                <a:schemeClr val="lt1"/>
              </a:buClr>
              <a:buSzPts val="1000"/>
              <a:buFont typeface="Sora"/>
              <a:buNone/>
              <a:defRPr sz="1000">
                <a:solidFill>
                  <a:schemeClr val="lt1"/>
                </a:solidFill>
                <a:latin typeface="Sora"/>
                <a:ea typeface="Sora"/>
                <a:cs typeface="Sora"/>
                <a:sym typeface="Sora"/>
              </a:defRPr>
            </a:lvl2pPr>
            <a:lvl3pPr lvl="2">
              <a:spcBef>
                <a:spcPts val="0"/>
              </a:spcBef>
              <a:spcAft>
                <a:spcPts val="0"/>
              </a:spcAft>
              <a:buClr>
                <a:schemeClr val="lt1"/>
              </a:buClr>
              <a:buSzPts val="1000"/>
              <a:buFont typeface="Sora"/>
              <a:buNone/>
              <a:defRPr sz="1000">
                <a:solidFill>
                  <a:schemeClr val="lt1"/>
                </a:solidFill>
                <a:latin typeface="Sora"/>
                <a:ea typeface="Sora"/>
                <a:cs typeface="Sora"/>
                <a:sym typeface="Sora"/>
              </a:defRPr>
            </a:lvl3pPr>
            <a:lvl4pPr lvl="3">
              <a:spcBef>
                <a:spcPts val="0"/>
              </a:spcBef>
              <a:spcAft>
                <a:spcPts val="0"/>
              </a:spcAft>
              <a:buClr>
                <a:schemeClr val="lt1"/>
              </a:buClr>
              <a:buSzPts val="1000"/>
              <a:buFont typeface="Sora"/>
              <a:buNone/>
              <a:defRPr sz="1000">
                <a:solidFill>
                  <a:schemeClr val="lt1"/>
                </a:solidFill>
                <a:latin typeface="Sora"/>
                <a:ea typeface="Sora"/>
                <a:cs typeface="Sora"/>
                <a:sym typeface="Sora"/>
              </a:defRPr>
            </a:lvl4pPr>
            <a:lvl5pPr lvl="4">
              <a:spcBef>
                <a:spcPts val="0"/>
              </a:spcBef>
              <a:spcAft>
                <a:spcPts val="0"/>
              </a:spcAft>
              <a:buClr>
                <a:schemeClr val="lt1"/>
              </a:buClr>
              <a:buSzPts val="1000"/>
              <a:buFont typeface="Sora"/>
              <a:buNone/>
              <a:defRPr sz="1000">
                <a:solidFill>
                  <a:schemeClr val="lt1"/>
                </a:solidFill>
                <a:latin typeface="Sora"/>
                <a:ea typeface="Sora"/>
                <a:cs typeface="Sora"/>
                <a:sym typeface="Sora"/>
              </a:defRPr>
            </a:lvl5pPr>
            <a:lvl6pPr lvl="5">
              <a:spcBef>
                <a:spcPts val="0"/>
              </a:spcBef>
              <a:spcAft>
                <a:spcPts val="0"/>
              </a:spcAft>
              <a:buClr>
                <a:schemeClr val="lt1"/>
              </a:buClr>
              <a:buSzPts val="1000"/>
              <a:buFont typeface="Sora"/>
              <a:buNone/>
              <a:defRPr sz="1000">
                <a:solidFill>
                  <a:schemeClr val="lt1"/>
                </a:solidFill>
                <a:latin typeface="Sora"/>
                <a:ea typeface="Sora"/>
                <a:cs typeface="Sora"/>
                <a:sym typeface="Sora"/>
              </a:defRPr>
            </a:lvl6pPr>
            <a:lvl7pPr lvl="6">
              <a:spcBef>
                <a:spcPts val="0"/>
              </a:spcBef>
              <a:spcAft>
                <a:spcPts val="0"/>
              </a:spcAft>
              <a:buClr>
                <a:schemeClr val="lt1"/>
              </a:buClr>
              <a:buSzPts val="1000"/>
              <a:buFont typeface="Sora"/>
              <a:buNone/>
              <a:defRPr sz="1000">
                <a:solidFill>
                  <a:schemeClr val="lt1"/>
                </a:solidFill>
                <a:latin typeface="Sora"/>
                <a:ea typeface="Sora"/>
                <a:cs typeface="Sora"/>
                <a:sym typeface="Sora"/>
              </a:defRPr>
            </a:lvl7pPr>
            <a:lvl8pPr lvl="7">
              <a:spcBef>
                <a:spcPts val="0"/>
              </a:spcBef>
              <a:spcAft>
                <a:spcPts val="0"/>
              </a:spcAft>
              <a:buClr>
                <a:schemeClr val="lt1"/>
              </a:buClr>
              <a:buSzPts val="1000"/>
              <a:buFont typeface="Sora"/>
              <a:buNone/>
              <a:defRPr sz="1000">
                <a:solidFill>
                  <a:schemeClr val="lt1"/>
                </a:solidFill>
                <a:latin typeface="Sora"/>
                <a:ea typeface="Sora"/>
                <a:cs typeface="Sora"/>
                <a:sym typeface="Sora"/>
              </a:defRPr>
            </a:lvl8pPr>
            <a:lvl9pPr lvl="8">
              <a:spcBef>
                <a:spcPts val="0"/>
              </a:spcBef>
              <a:spcAft>
                <a:spcPts val="0"/>
              </a:spcAft>
              <a:buClr>
                <a:schemeClr val="lt1"/>
              </a:buClr>
              <a:buSzPts val="1000"/>
              <a:buFont typeface="Sora"/>
              <a:buNone/>
              <a:defRPr sz="1000">
                <a:solidFill>
                  <a:schemeClr val="lt1"/>
                </a:solidFill>
                <a:latin typeface="Sora"/>
                <a:ea typeface="Sora"/>
                <a:cs typeface="Sora"/>
                <a:sym typeface="Sora"/>
              </a:defRPr>
            </a:lvl9pPr>
          </a:lstStyle>
          <a:p>
            <a:endParaRPr/>
          </a:p>
        </p:txBody>
      </p:sp>
      <p:sp>
        <p:nvSpPr>
          <p:cNvPr id="403" name="Google Shape;403;p37"/>
          <p:cNvSpPr txBox="1">
            <a:spLocks noGrp="1"/>
          </p:cNvSpPr>
          <p:nvPr>
            <p:ph type="title" idx="3"/>
          </p:nvPr>
        </p:nvSpPr>
        <p:spPr>
          <a:xfrm>
            <a:off x="5434475" y="1709075"/>
            <a:ext cx="1665300" cy="1938000"/>
          </a:xfrm>
          <a:prstGeom prst="rect">
            <a:avLst/>
          </a:prstGeom>
        </p:spPr>
        <p:txBody>
          <a:bodyPr spcFirstLastPara="1" wrap="square" lIns="91425" tIns="91425" rIns="91425" bIns="91425" anchor="t" anchorCtr="0">
            <a:noAutofit/>
          </a:bodyPr>
          <a:lstStyle>
            <a:lvl1pPr lvl="0">
              <a:spcBef>
                <a:spcPts val="0"/>
              </a:spcBef>
              <a:spcAft>
                <a:spcPts val="0"/>
              </a:spcAft>
              <a:buNone/>
              <a:defRPr sz="1000">
                <a:latin typeface="Sora"/>
                <a:ea typeface="Sora"/>
                <a:cs typeface="Sora"/>
                <a:sym typeface="Sora"/>
              </a:defRPr>
            </a:lvl1pPr>
            <a:lvl2pPr lvl="1">
              <a:spcBef>
                <a:spcPts val="0"/>
              </a:spcBef>
              <a:spcAft>
                <a:spcPts val="0"/>
              </a:spcAft>
              <a:buClr>
                <a:schemeClr val="lt1"/>
              </a:buClr>
              <a:buSzPts val="1000"/>
              <a:buFont typeface="Sora"/>
              <a:buNone/>
              <a:defRPr sz="1000">
                <a:solidFill>
                  <a:schemeClr val="lt1"/>
                </a:solidFill>
                <a:latin typeface="Sora"/>
                <a:ea typeface="Sora"/>
                <a:cs typeface="Sora"/>
                <a:sym typeface="Sora"/>
              </a:defRPr>
            </a:lvl2pPr>
            <a:lvl3pPr lvl="2">
              <a:spcBef>
                <a:spcPts val="0"/>
              </a:spcBef>
              <a:spcAft>
                <a:spcPts val="0"/>
              </a:spcAft>
              <a:buClr>
                <a:schemeClr val="lt1"/>
              </a:buClr>
              <a:buSzPts val="1000"/>
              <a:buFont typeface="Sora"/>
              <a:buNone/>
              <a:defRPr sz="1000">
                <a:solidFill>
                  <a:schemeClr val="lt1"/>
                </a:solidFill>
                <a:latin typeface="Sora"/>
                <a:ea typeface="Sora"/>
                <a:cs typeface="Sora"/>
                <a:sym typeface="Sora"/>
              </a:defRPr>
            </a:lvl3pPr>
            <a:lvl4pPr lvl="3">
              <a:spcBef>
                <a:spcPts val="0"/>
              </a:spcBef>
              <a:spcAft>
                <a:spcPts val="0"/>
              </a:spcAft>
              <a:buClr>
                <a:schemeClr val="lt1"/>
              </a:buClr>
              <a:buSzPts val="1000"/>
              <a:buFont typeface="Sora"/>
              <a:buNone/>
              <a:defRPr sz="1000">
                <a:solidFill>
                  <a:schemeClr val="lt1"/>
                </a:solidFill>
                <a:latin typeface="Sora"/>
                <a:ea typeface="Sora"/>
                <a:cs typeface="Sora"/>
                <a:sym typeface="Sora"/>
              </a:defRPr>
            </a:lvl4pPr>
            <a:lvl5pPr lvl="4">
              <a:spcBef>
                <a:spcPts val="0"/>
              </a:spcBef>
              <a:spcAft>
                <a:spcPts val="0"/>
              </a:spcAft>
              <a:buClr>
                <a:schemeClr val="lt1"/>
              </a:buClr>
              <a:buSzPts val="1000"/>
              <a:buFont typeface="Sora"/>
              <a:buNone/>
              <a:defRPr sz="1000">
                <a:solidFill>
                  <a:schemeClr val="lt1"/>
                </a:solidFill>
                <a:latin typeface="Sora"/>
                <a:ea typeface="Sora"/>
                <a:cs typeface="Sora"/>
                <a:sym typeface="Sora"/>
              </a:defRPr>
            </a:lvl5pPr>
            <a:lvl6pPr lvl="5">
              <a:spcBef>
                <a:spcPts val="0"/>
              </a:spcBef>
              <a:spcAft>
                <a:spcPts val="0"/>
              </a:spcAft>
              <a:buClr>
                <a:schemeClr val="lt1"/>
              </a:buClr>
              <a:buSzPts val="1000"/>
              <a:buFont typeface="Sora"/>
              <a:buNone/>
              <a:defRPr sz="1000">
                <a:solidFill>
                  <a:schemeClr val="lt1"/>
                </a:solidFill>
                <a:latin typeface="Sora"/>
                <a:ea typeface="Sora"/>
                <a:cs typeface="Sora"/>
                <a:sym typeface="Sora"/>
              </a:defRPr>
            </a:lvl6pPr>
            <a:lvl7pPr lvl="6">
              <a:spcBef>
                <a:spcPts val="0"/>
              </a:spcBef>
              <a:spcAft>
                <a:spcPts val="0"/>
              </a:spcAft>
              <a:buClr>
                <a:schemeClr val="lt1"/>
              </a:buClr>
              <a:buSzPts val="1000"/>
              <a:buFont typeface="Sora"/>
              <a:buNone/>
              <a:defRPr sz="1000">
                <a:solidFill>
                  <a:schemeClr val="lt1"/>
                </a:solidFill>
                <a:latin typeface="Sora"/>
                <a:ea typeface="Sora"/>
                <a:cs typeface="Sora"/>
                <a:sym typeface="Sora"/>
              </a:defRPr>
            </a:lvl7pPr>
            <a:lvl8pPr lvl="7">
              <a:spcBef>
                <a:spcPts val="0"/>
              </a:spcBef>
              <a:spcAft>
                <a:spcPts val="0"/>
              </a:spcAft>
              <a:buClr>
                <a:schemeClr val="lt1"/>
              </a:buClr>
              <a:buSzPts val="1000"/>
              <a:buFont typeface="Sora"/>
              <a:buNone/>
              <a:defRPr sz="1000">
                <a:solidFill>
                  <a:schemeClr val="lt1"/>
                </a:solidFill>
                <a:latin typeface="Sora"/>
                <a:ea typeface="Sora"/>
                <a:cs typeface="Sora"/>
                <a:sym typeface="Sora"/>
              </a:defRPr>
            </a:lvl8pPr>
            <a:lvl9pPr lvl="8">
              <a:spcBef>
                <a:spcPts val="0"/>
              </a:spcBef>
              <a:spcAft>
                <a:spcPts val="0"/>
              </a:spcAft>
              <a:buClr>
                <a:schemeClr val="lt1"/>
              </a:buClr>
              <a:buSzPts val="1000"/>
              <a:buFont typeface="Sora"/>
              <a:buNone/>
              <a:defRPr sz="1000">
                <a:solidFill>
                  <a:schemeClr val="lt1"/>
                </a:solidFill>
                <a:latin typeface="Sora"/>
                <a:ea typeface="Sora"/>
                <a:cs typeface="Sora"/>
                <a:sym typeface="Sora"/>
              </a:defRPr>
            </a:lvl9pPr>
          </a:lstStyle>
          <a:p>
            <a:endParaRPr/>
          </a:p>
        </p:txBody>
      </p:sp>
      <p:sp>
        <p:nvSpPr>
          <p:cNvPr id="404" name="Google Shape;404;p37"/>
          <p:cNvSpPr txBox="1">
            <a:spLocks noGrp="1"/>
          </p:cNvSpPr>
          <p:nvPr>
            <p:ph type="title" idx="4"/>
          </p:nvPr>
        </p:nvSpPr>
        <p:spPr>
          <a:xfrm>
            <a:off x="38100" y="93150"/>
            <a:ext cx="1583400" cy="189300"/>
          </a:xfrm>
          <a:prstGeom prst="rect">
            <a:avLst/>
          </a:prstGeom>
        </p:spPr>
        <p:txBody>
          <a:bodyPr spcFirstLastPara="1" wrap="square" lIns="182875" tIns="91425" rIns="91425" bIns="91425" anchor="t" anchorCtr="0">
            <a:noAutofit/>
          </a:bodyPr>
          <a:lstStyle>
            <a:lvl1pPr lvl="0">
              <a:spcBef>
                <a:spcPts val="0"/>
              </a:spcBef>
              <a:spcAft>
                <a:spcPts val="0"/>
              </a:spcAft>
              <a:buNone/>
              <a:defRPr sz="900">
                <a:solidFill>
                  <a:schemeClr val="accent5"/>
                </a:solidFill>
                <a:latin typeface="Sora"/>
                <a:ea typeface="Sora"/>
                <a:cs typeface="Sora"/>
                <a:sym typeface="Sora"/>
              </a:defRPr>
            </a:lvl1pPr>
            <a:lvl2pPr lvl="1">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2pPr>
            <a:lvl3pPr lvl="2">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3pPr>
            <a:lvl4pPr lvl="3">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4pPr>
            <a:lvl5pPr lvl="4">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5pPr>
            <a:lvl6pPr lvl="5">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6pPr>
            <a:lvl7pPr lvl="6">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7pPr>
            <a:lvl8pPr lvl="7">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8pPr>
            <a:lvl9pPr lvl="8">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9pPr>
          </a:lstStyle>
          <a:p>
            <a:endParaRPr/>
          </a:p>
        </p:txBody>
      </p:sp>
      <p:sp>
        <p:nvSpPr>
          <p:cNvPr id="405" name="Google Shape;405;p37"/>
          <p:cNvSpPr txBox="1">
            <a:spLocks noGrp="1"/>
          </p:cNvSpPr>
          <p:nvPr>
            <p:ph type="title" idx="5"/>
          </p:nvPr>
        </p:nvSpPr>
        <p:spPr>
          <a:xfrm>
            <a:off x="108300" y="1168075"/>
            <a:ext cx="3544500" cy="2275200"/>
          </a:xfrm>
          <a:prstGeom prst="rect">
            <a:avLst/>
          </a:prstGeom>
        </p:spPr>
        <p:txBody>
          <a:bodyPr spcFirstLastPara="1" wrap="square" lIns="91425" tIns="0" rIns="91425" bIns="91425" anchor="t" anchorCtr="0">
            <a:normAutofit/>
          </a:bodyPr>
          <a:lstStyle>
            <a:lvl1pPr lvl="0">
              <a:lnSpc>
                <a:spcPct val="90000"/>
              </a:lnSpc>
              <a:spcBef>
                <a:spcPts val="0"/>
              </a:spcBef>
              <a:spcAft>
                <a:spcPts val="0"/>
              </a:spcAft>
              <a:buNone/>
              <a:defRPr sz="3600"/>
            </a:lvl1pPr>
            <a:lvl2pPr lvl="1">
              <a:lnSpc>
                <a:spcPct val="115000"/>
              </a:lnSpc>
              <a:spcBef>
                <a:spcPts val="0"/>
              </a:spcBef>
              <a:spcAft>
                <a:spcPts val="0"/>
              </a:spcAft>
              <a:buNone/>
              <a:defRPr>
                <a:latin typeface="IBM Plex Sans SemiBold"/>
                <a:ea typeface="IBM Plex Sans SemiBold"/>
                <a:cs typeface="IBM Plex Sans SemiBold"/>
                <a:sym typeface="IBM Plex Sans SemiBold"/>
              </a:defRPr>
            </a:lvl2pPr>
            <a:lvl3pPr lvl="2">
              <a:lnSpc>
                <a:spcPct val="115000"/>
              </a:lnSpc>
              <a:spcBef>
                <a:spcPts val="0"/>
              </a:spcBef>
              <a:spcAft>
                <a:spcPts val="0"/>
              </a:spcAft>
              <a:buNone/>
              <a:defRPr>
                <a:latin typeface="IBM Plex Sans SemiBold"/>
                <a:ea typeface="IBM Plex Sans SemiBold"/>
                <a:cs typeface="IBM Plex Sans SemiBold"/>
                <a:sym typeface="IBM Plex Sans SemiBold"/>
              </a:defRPr>
            </a:lvl3pPr>
            <a:lvl4pPr lvl="3">
              <a:lnSpc>
                <a:spcPct val="115000"/>
              </a:lnSpc>
              <a:spcBef>
                <a:spcPts val="0"/>
              </a:spcBef>
              <a:spcAft>
                <a:spcPts val="0"/>
              </a:spcAft>
              <a:buNone/>
              <a:defRPr>
                <a:latin typeface="IBM Plex Sans SemiBold"/>
                <a:ea typeface="IBM Plex Sans SemiBold"/>
                <a:cs typeface="IBM Plex Sans SemiBold"/>
                <a:sym typeface="IBM Plex Sans SemiBold"/>
              </a:defRPr>
            </a:lvl4pPr>
            <a:lvl5pPr lvl="4">
              <a:lnSpc>
                <a:spcPct val="115000"/>
              </a:lnSpc>
              <a:spcBef>
                <a:spcPts val="0"/>
              </a:spcBef>
              <a:spcAft>
                <a:spcPts val="0"/>
              </a:spcAft>
              <a:buNone/>
              <a:defRPr>
                <a:latin typeface="IBM Plex Sans SemiBold"/>
                <a:ea typeface="IBM Plex Sans SemiBold"/>
                <a:cs typeface="IBM Plex Sans SemiBold"/>
                <a:sym typeface="IBM Plex Sans SemiBold"/>
              </a:defRPr>
            </a:lvl5pPr>
            <a:lvl6pPr lvl="5">
              <a:lnSpc>
                <a:spcPct val="115000"/>
              </a:lnSpc>
              <a:spcBef>
                <a:spcPts val="0"/>
              </a:spcBef>
              <a:spcAft>
                <a:spcPts val="0"/>
              </a:spcAft>
              <a:buNone/>
              <a:defRPr>
                <a:latin typeface="IBM Plex Sans SemiBold"/>
                <a:ea typeface="IBM Plex Sans SemiBold"/>
                <a:cs typeface="IBM Plex Sans SemiBold"/>
                <a:sym typeface="IBM Plex Sans SemiBold"/>
              </a:defRPr>
            </a:lvl6pPr>
            <a:lvl7pPr lvl="6">
              <a:lnSpc>
                <a:spcPct val="115000"/>
              </a:lnSpc>
              <a:spcBef>
                <a:spcPts val="0"/>
              </a:spcBef>
              <a:spcAft>
                <a:spcPts val="0"/>
              </a:spcAft>
              <a:buNone/>
              <a:defRPr>
                <a:latin typeface="IBM Plex Sans SemiBold"/>
                <a:ea typeface="IBM Plex Sans SemiBold"/>
                <a:cs typeface="IBM Plex Sans SemiBold"/>
                <a:sym typeface="IBM Plex Sans SemiBold"/>
              </a:defRPr>
            </a:lvl7pPr>
            <a:lvl8pPr lvl="7">
              <a:lnSpc>
                <a:spcPct val="115000"/>
              </a:lnSpc>
              <a:spcBef>
                <a:spcPts val="0"/>
              </a:spcBef>
              <a:spcAft>
                <a:spcPts val="0"/>
              </a:spcAft>
              <a:buNone/>
              <a:defRPr>
                <a:latin typeface="IBM Plex Sans SemiBold"/>
                <a:ea typeface="IBM Plex Sans SemiBold"/>
                <a:cs typeface="IBM Plex Sans SemiBold"/>
                <a:sym typeface="IBM Plex Sans SemiBold"/>
              </a:defRPr>
            </a:lvl8pPr>
            <a:lvl9pPr lvl="8">
              <a:lnSpc>
                <a:spcPct val="115000"/>
              </a:lnSpc>
              <a:spcBef>
                <a:spcPts val="0"/>
              </a:spcBef>
              <a:spcAft>
                <a:spcPts val="0"/>
              </a:spcAft>
              <a:buNone/>
              <a:defRPr>
                <a:latin typeface="IBM Plex Sans SemiBold"/>
                <a:ea typeface="IBM Plex Sans SemiBold"/>
                <a:cs typeface="IBM Plex Sans SemiBold"/>
                <a:sym typeface="IBM Plex Sans SemiBold"/>
              </a:defRPr>
            </a:lvl9pPr>
          </a:lstStyle>
          <a:p>
            <a:endParaRPr/>
          </a:p>
        </p:txBody>
      </p:sp>
      <p:sp>
        <p:nvSpPr>
          <p:cNvPr id="406" name="Google Shape;406;p37"/>
          <p:cNvSpPr txBox="1">
            <a:spLocks noGrp="1"/>
          </p:cNvSpPr>
          <p:nvPr>
            <p:ph type="title" idx="6"/>
          </p:nvPr>
        </p:nvSpPr>
        <p:spPr>
          <a:xfrm>
            <a:off x="3720025" y="1287875"/>
            <a:ext cx="4295400" cy="2772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1200"/>
              <a:buFont typeface="Sora Medium"/>
              <a:buNone/>
              <a:defRPr sz="1200">
                <a:latin typeface="Sora Medium"/>
                <a:ea typeface="Sora Medium"/>
                <a:cs typeface="Sora Medium"/>
                <a:sym typeface="Sora Medium"/>
              </a:defRPr>
            </a:lvl1pPr>
            <a:lvl2pPr lvl="1">
              <a:spcBef>
                <a:spcPts val="0"/>
              </a:spcBef>
              <a:spcAft>
                <a:spcPts val="0"/>
              </a:spcAft>
              <a:buClr>
                <a:schemeClr val="lt1"/>
              </a:buClr>
              <a:buSzPts val="1200"/>
              <a:buFont typeface="Sora"/>
              <a:buNone/>
              <a:defRPr sz="1200">
                <a:solidFill>
                  <a:schemeClr val="lt1"/>
                </a:solidFill>
                <a:latin typeface="Sora"/>
                <a:ea typeface="Sora"/>
                <a:cs typeface="Sora"/>
                <a:sym typeface="Sora"/>
              </a:defRPr>
            </a:lvl2pPr>
            <a:lvl3pPr lvl="2">
              <a:spcBef>
                <a:spcPts val="0"/>
              </a:spcBef>
              <a:spcAft>
                <a:spcPts val="0"/>
              </a:spcAft>
              <a:buClr>
                <a:schemeClr val="lt1"/>
              </a:buClr>
              <a:buSzPts val="1200"/>
              <a:buFont typeface="Sora"/>
              <a:buNone/>
              <a:defRPr sz="1200">
                <a:solidFill>
                  <a:schemeClr val="lt1"/>
                </a:solidFill>
                <a:latin typeface="Sora"/>
                <a:ea typeface="Sora"/>
                <a:cs typeface="Sora"/>
                <a:sym typeface="Sora"/>
              </a:defRPr>
            </a:lvl3pPr>
            <a:lvl4pPr lvl="3">
              <a:spcBef>
                <a:spcPts val="0"/>
              </a:spcBef>
              <a:spcAft>
                <a:spcPts val="0"/>
              </a:spcAft>
              <a:buClr>
                <a:schemeClr val="lt1"/>
              </a:buClr>
              <a:buSzPts val="1200"/>
              <a:buFont typeface="Sora"/>
              <a:buNone/>
              <a:defRPr sz="1200">
                <a:solidFill>
                  <a:schemeClr val="lt1"/>
                </a:solidFill>
                <a:latin typeface="Sora"/>
                <a:ea typeface="Sora"/>
                <a:cs typeface="Sora"/>
                <a:sym typeface="Sora"/>
              </a:defRPr>
            </a:lvl4pPr>
            <a:lvl5pPr lvl="4">
              <a:spcBef>
                <a:spcPts val="0"/>
              </a:spcBef>
              <a:spcAft>
                <a:spcPts val="0"/>
              </a:spcAft>
              <a:buClr>
                <a:schemeClr val="lt1"/>
              </a:buClr>
              <a:buSzPts val="1200"/>
              <a:buFont typeface="Sora"/>
              <a:buNone/>
              <a:defRPr sz="1200">
                <a:solidFill>
                  <a:schemeClr val="lt1"/>
                </a:solidFill>
                <a:latin typeface="Sora"/>
                <a:ea typeface="Sora"/>
                <a:cs typeface="Sora"/>
                <a:sym typeface="Sora"/>
              </a:defRPr>
            </a:lvl5pPr>
            <a:lvl6pPr lvl="5">
              <a:spcBef>
                <a:spcPts val="0"/>
              </a:spcBef>
              <a:spcAft>
                <a:spcPts val="0"/>
              </a:spcAft>
              <a:buClr>
                <a:schemeClr val="lt1"/>
              </a:buClr>
              <a:buSzPts val="1200"/>
              <a:buFont typeface="Sora"/>
              <a:buNone/>
              <a:defRPr sz="1200">
                <a:solidFill>
                  <a:schemeClr val="lt1"/>
                </a:solidFill>
                <a:latin typeface="Sora"/>
                <a:ea typeface="Sora"/>
                <a:cs typeface="Sora"/>
                <a:sym typeface="Sora"/>
              </a:defRPr>
            </a:lvl6pPr>
            <a:lvl7pPr lvl="6">
              <a:spcBef>
                <a:spcPts val="0"/>
              </a:spcBef>
              <a:spcAft>
                <a:spcPts val="0"/>
              </a:spcAft>
              <a:buClr>
                <a:schemeClr val="lt1"/>
              </a:buClr>
              <a:buSzPts val="1200"/>
              <a:buFont typeface="Sora"/>
              <a:buNone/>
              <a:defRPr sz="1200">
                <a:solidFill>
                  <a:schemeClr val="lt1"/>
                </a:solidFill>
                <a:latin typeface="Sora"/>
                <a:ea typeface="Sora"/>
                <a:cs typeface="Sora"/>
                <a:sym typeface="Sora"/>
              </a:defRPr>
            </a:lvl7pPr>
            <a:lvl8pPr lvl="7">
              <a:spcBef>
                <a:spcPts val="0"/>
              </a:spcBef>
              <a:spcAft>
                <a:spcPts val="0"/>
              </a:spcAft>
              <a:buClr>
                <a:schemeClr val="lt1"/>
              </a:buClr>
              <a:buSzPts val="1200"/>
              <a:buFont typeface="Sora"/>
              <a:buNone/>
              <a:defRPr sz="1200">
                <a:solidFill>
                  <a:schemeClr val="lt1"/>
                </a:solidFill>
                <a:latin typeface="Sora"/>
                <a:ea typeface="Sora"/>
                <a:cs typeface="Sora"/>
                <a:sym typeface="Sora"/>
              </a:defRPr>
            </a:lvl8pPr>
            <a:lvl9pPr lvl="8">
              <a:spcBef>
                <a:spcPts val="0"/>
              </a:spcBef>
              <a:spcAft>
                <a:spcPts val="0"/>
              </a:spcAft>
              <a:buClr>
                <a:schemeClr val="lt1"/>
              </a:buClr>
              <a:buSzPts val="1200"/>
              <a:buFont typeface="Sora"/>
              <a:buNone/>
              <a:defRPr sz="1200">
                <a:solidFill>
                  <a:schemeClr val="lt1"/>
                </a:solidFill>
                <a:latin typeface="Sora"/>
                <a:ea typeface="Sora"/>
                <a:cs typeface="Sora"/>
                <a:sym typeface="Sora"/>
              </a:defRPr>
            </a:lvl9pPr>
          </a:lstStyle>
          <a:p>
            <a:endParaRPr/>
          </a:p>
        </p:txBody>
      </p:sp>
      <p:sp>
        <p:nvSpPr>
          <p:cNvPr id="407" name="Google Shape;407;p37"/>
          <p:cNvSpPr txBox="1">
            <a:spLocks noGrp="1"/>
          </p:cNvSpPr>
          <p:nvPr>
            <p:ph type="title" idx="7"/>
          </p:nvPr>
        </p:nvSpPr>
        <p:spPr>
          <a:xfrm>
            <a:off x="228600" y="4774929"/>
            <a:ext cx="1939200" cy="189300"/>
          </a:xfrm>
          <a:prstGeom prst="rect">
            <a:avLst/>
          </a:prstGeom>
        </p:spPr>
        <p:txBody>
          <a:bodyPr spcFirstLastPara="1" wrap="square" lIns="0" tIns="0" rIns="0" bIns="0" anchor="t" anchorCtr="0">
            <a:noAutofit/>
          </a:bodyPr>
          <a:lstStyle>
            <a:lvl1pPr lvl="0">
              <a:spcBef>
                <a:spcPts val="0"/>
              </a:spcBef>
              <a:spcAft>
                <a:spcPts val="0"/>
              </a:spcAft>
              <a:buNone/>
              <a:defRPr sz="900">
                <a:solidFill>
                  <a:schemeClr val="accent5"/>
                </a:solidFill>
                <a:latin typeface="Sora"/>
                <a:ea typeface="Sora"/>
                <a:cs typeface="Sora"/>
                <a:sym typeface="Sora"/>
              </a:defRPr>
            </a:lvl1pPr>
            <a:lvl2pPr lvl="1">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2pPr>
            <a:lvl3pPr lvl="2">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3pPr>
            <a:lvl4pPr lvl="3">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4pPr>
            <a:lvl5pPr lvl="4">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5pPr>
            <a:lvl6pPr lvl="5">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6pPr>
            <a:lvl7pPr lvl="6">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7pPr>
            <a:lvl8pPr lvl="7">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8pPr>
            <a:lvl9pPr lvl="8">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and Subtitle">
  <p:cSld name="BLANK_1_1_1_1_1_1_1_1_1_1_6">
    <p:spTree>
      <p:nvGrpSpPr>
        <p:cNvPr id="1" name="Shape 408"/>
        <p:cNvGrpSpPr/>
        <p:nvPr/>
      </p:nvGrpSpPr>
      <p:grpSpPr>
        <a:xfrm>
          <a:off x="0" y="0"/>
          <a:ext cx="0" cy="0"/>
          <a:chOff x="0" y="0"/>
          <a:chExt cx="0" cy="0"/>
        </a:xfrm>
      </p:grpSpPr>
      <p:sp>
        <p:nvSpPr>
          <p:cNvPr id="409" name="Google Shape;409;p38"/>
          <p:cNvSpPr/>
          <p:nvPr/>
        </p:nvSpPr>
        <p:spPr>
          <a:xfrm rot="35689">
            <a:off x="3842097" y="2193145"/>
            <a:ext cx="4854862" cy="1982508"/>
          </a:xfrm>
          <a:prstGeom prst="flowChartConnector">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410" name="Google Shape;410;p38"/>
          <p:cNvSpPr/>
          <p:nvPr/>
        </p:nvSpPr>
        <p:spPr>
          <a:xfrm rot="-1029644">
            <a:off x="3491561" y="2543266"/>
            <a:ext cx="5708121" cy="1598166"/>
          </a:xfrm>
          <a:prstGeom prst="flowChartConnector">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grpSp>
        <p:nvGrpSpPr>
          <p:cNvPr id="411" name="Google Shape;411;p38"/>
          <p:cNvGrpSpPr/>
          <p:nvPr/>
        </p:nvGrpSpPr>
        <p:grpSpPr>
          <a:xfrm rot="10800000">
            <a:off x="9" y="0"/>
            <a:ext cx="1889320" cy="1499480"/>
            <a:chOff x="461225" y="3249175"/>
            <a:chExt cx="1399496" cy="1110726"/>
          </a:xfrm>
        </p:grpSpPr>
        <p:grpSp>
          <p:nvGrpSpPr>
            <p:cNvPr id="412" name="Google Shape;412;p38"/>
            <p:cNvGrpSpPr/>
            <p:nvPr/>
          </p:nvGrpSpPr>
          <p:grpSpPr>
            <a:xfrm>
              <a:off x="461225" y="3249175"/>
              <a:ext cx="1399496" cy="370204"/>
              <a:chOff x="461225" y="3249175"/>
              <a:chExt cx="1399496" cy="370204"/>
            </a:xfrm>
          </p:grpSpPr>
          <p:sp>
            <p:nvSpPr>
              <p:cNvPr id="413" name="Google Shape;413;p38"/>
              <p:cNvSpPr/>
              <p:nvPr/>
            </p:nvSpPr>
            <p:spPr>
              <a:xfrm>
                <a:off x="4612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414" name="Google Shape;414;p38"/>
              <p:cNvSpPr/>
              <p:nvPr/>
            </p:nvSpPr>
            <p:spPr>
              <a:xfrm>
                <a:off x="8314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415" name="Google Shape;415;p38"/>
              <p:cNvSpPr/>
              <p:nvPr/>
            </p:nvSpPr>
            <p:spPr>
              <a:xfrm>
                <a:off x="12016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416" name="Google Shape;416;p38"/>
              <p:cNvSpPr/>
              <p:nvPr/>
            </p:nvSpPr>
            <p:spPr>
              <a:xfrm>
                <a:off x="1571821" y="3249179"/>
                <a:ext cx="2889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grpSp>
        <p:grpSp>
          <p:nvGrpSpPr>
            <p:cNvPr id="417" name="Google Shape;417;p38"/>
            <p:cNvGrpSpPr/>
            <p:nvPr/>
          </p:nvGrpSpPr>
          <p:grpSpPr>
            <a:xfrm>
              <a:off x="461225" y="3619500"/>
              <a:ext cx="1399496" cy="370202"/>
              <a:chOff x="461225" y="3249175"/>
              <a:chExt cx="1399496" cy="370202"/>
            </a:xfrm>
          </p:grpSpPr>
          <p:sp>
            <p:nvSpPr>
              <p:cNvPr id="418" name="Google Shape;418;p38"/>
              <p:cNvSpPr/>
              <p:nvPr/>
            </p:nvSpPr>
            <p:spPr>
              <a:xfrm>
                <a:off x="4612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419" name="Google Shape;419;p38"/>
              <p:cNvSpPr/>
              <p:nvPr/>
            </p:nvSpPr>
            <p:spPr>
              <a:xfrm>
                <a:off x="8314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420" name="Google Shape;420;p38"/>
              <p:cNvSpPr/>
              <p:nvPr/>
            </p:nvSpPr>
            <p:spPr>
              <a:xfrm>
                <a:off x="12016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421" name="Google Shape;421;p38"/>
              <p:cNvSpPr/>
              <p:nvPr/>
            </p:nvSpPr>
            <p:spPr>
              <a:xfrm>
                <a:off x="1571821" y="3249177"/>
                <a:ext cx="2889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grpSp>
        <p:grpSp>
          <p:nvGrpSpPr>
            <p:cNvPr id="422" name="Google Shape;422;p38"/>
            <p:cNvGrpSpPr/>
            <p:nvPr/>
          </p:nvGrpSpPr>
          <p:grpSpPr>
            <a:xfrm>
              <a:off x="461225" y="3989700"/>
              <a:ext cx="1399496" cy="370201"/>
              <a:chOff x="461225" y="3249175"/>
              <a:chExt cx="1399496" cy="370201"/>
            </a:xfrm>
          </p:grpSpPr>
          <p:sp>
            <p:nvSpPr>
              <p:cNvPr id="423" name="Google Shape;423;p38"/>
              <p:cNvSpPr/>
              <p:nvPr/>
            </p:nvSpPr>
            <p:spPr>
              <a:xfrm>
                <a:off x="4612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424" name="Google Shape;424;p38"/>
              <p:cNvSpPr/>
              <p:nvPr/>
            </p:nvSpPr>
            <p:spPr>
              <a:xfrm>
                <a:off x="8314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425" name="Google Shape;425;p38"/>
              <p:cNvSpPr/>
              <p:nvPr/>
            </p:nvSpPr>
            <p:spPr>
              <a:xfrm>
                <a:off x="12016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426" name="Google Shape;426;p38"/>
              <p:cNvSpPr/>
              <p:nvPr/>
            </p:nvSpPr>
            <p:spPr>
              <a:xfrm>
                <a:off x="1571821" y="3249176"/>
                <a:ext cx="2889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grpSp>
      </p:grpSp>
      <p:sp>
        <p:nvSpPr>
          <p:cNvPr id="427" name="Google Shape;427;p38"/>
          <p:cNvSpPr/>
          <p:nvPr/>
        </p:nvSpPr>
        <p:spPr>
          <a:xfrm>
            <a:off x="5909401" y="-3350"/>
            <a:ext cx="3234589" cy="1736822"/>
          </a:xfrm>
          <a:custGeom>
            <a:avLst/>
            <a:gdLst/>
            <a:ahLst/>
            <a:cxnLst/>
            <a:rect l="l" t="t" r="r" b="b"/>
            <a:pathLst>
              <a:path w="263403" h="141435" extrusionOk="0">
                <a:moveTo>
                  <a:pt x="0" y="277"/>
                </a:moveTo>
                <a:lnTo>
                  <a:pt x="193747" y="141435"/>
                </a:lnTo>
                <a:lnTo>
                  <a:pt x="263403" y="7658"/>
                </a:lnTo>
                <a:lnTo>
                  <a:pt x="263403" y="0"/>
                </a:lnTo>
                <a:close/>
              </a:path>
            </a:pathLst>
          </a:custGeom>
          <a:gradFill>
            <a:gsLst>
              <a:gs pos="0">
                <a:schemeClr val="accent2"/>
              </a:gs>
              <a:gs pos="21000">
                <a:schemeClr val="lt2"/>
              </a:gs>
              <a:gs pos="51000">
                <a:schemeClr val="accent1"/>
              </a:gs>
              <a:gs pos="79000">
                <a:schemeClr val="accent1"/>
              </a:gs>
              <a:gs pos="91000">
                <a:schemeClr val="accent3"/>
              </a:gs>
              <a:gs pos="100000">
                <a:schemeClr val="accent4"/>
              </a:gs>
            </a:gsLst>
            <a:lin ang="5400012" scaled="0"/>
          </a:gradFill>
          <a:ln>
            <a:noFill/>
          </a:ln>
          <a:effectLst>
            <a:outerShdw blurRad="1042988" dist="19050" dir="5400000" algn="bl" rotWithShape="0">
              <a:schemeClr val="lt2">
                <a:alpha val="49000"/>
              </a:schemeClr>
            </a:outerShdw>
          </a:effectLst>
        </p:spPr>
      </p:sp>
      <p:sp>
        <p:nvSpPr>
          <p:cNvPr id="428" name="Google Shape;428;p38"/>
          <p:cNvSpPr/>
          <p:nvPr/>
        </p:nvSpPr>
        <p:spPr>
          <a:xfrm>
            <a:off x="8299949" y="73285"/>
            <a:ext cx="844041" cy="1631459"/>
          </a:xfrm>
          <a:custGeom>
            <a:avLst/>
            <a:gdLst/>
            <a:ahLst/>
            <a:cxnLst/>
            <a:rect l="l" t="t" r="r" b="b"/>
            <a:pathLst>
              <a:path w="68733" h="132855" extrusionOk="0">
                <a:moveTo>
                  <a:pt x="0" y="132855"/>
                </a:moveTo>
                <a:lnTo>
                  <a:pt x="68733" y="58124"/>
                </a:lnTo>
                <a:lnTo>
                  <a:pt x="68733" y="0"/>
                </a:lnTo>
                <a:close/>
              </a:path>
            </a:pathLst>
          </a:custGeom>
          <a:solidFill>
            <a:schemeClr val="accent5"/>
          </a:solidFill>
          <a:ln>
            <a:noFill/>
          </a:ln>
        </p:spPr>
      </p:sp>
      <p:sp>
        <p:nvSpPr>
          <p:cNvPr id="429" name="Google Shape;429;p38"/>
          <p:cNvSpPr txBox="1">
            <a:spLocks noGrp="1"/>
          </p:cNvSpPr>
          <p:nvPr>
            <p:ph type="title"/>
          </p:nvPr>
        </p:nvSpPr>
        <p:spPr>
          <a:xfrm>
            <a:off x="163725" y="2947825"/>
            <a:ext cx="6637500" cy="14994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5500"/>
              <a:buFont typeface="IBM Plex Sans"/>
              <a:buNone/>
              <a:defRPr sz="5500"/>
            </a:lvl1pPr>
            <a:lvl2pPr lvl="1">
              <a:spcBef>
                <a:spcPts val="0"/>
              </a:spcBef>
              <a:spcAft>
                <a:spcPts val="0"/>
              </a:spcAft>
              <a:buClr>
                <a:schemeClr val="lt1"/>
              </a:buClr>
              <a:buSzPts val="3000"/>
              <a:buNone/>
              <a:defRPr>
                <a:solidFill>
                  <a:schemeClr val="lt1"/>
                </a:solidFill>
              </a:defRPr>
            </a:lvl2pPr>
            <a:lvl3pPr lvl="2">
              <a:spcBef>
                <a:spcPts val="0"/>
              </a:spcBef>
              <a:spcAft>
                <a:spcPts val="0"/>
              </a:spcAft>
              <a:buClr>
                <a:schemeClr val="lt1"/>
              </a:buClr>
              <a:buSzPts val="3000"/>
              <a:buNone/>
              <a:defRPr>
                <a:solidFill>
                  <a:schemeClr val="lt1"/>
                </a:solidFill>
              </a:defRPr>
            </a:lvl3pPr>
            <a:lvl4pPr lvl="3">
              <a:spcBef>
                <a:spcPts val="0"/>
              </a:spcBef>
              <a:spcAft>
                <a:spcPts val="0"/>
              </a:spcAft>
              <a:buClr>
                <a:schemeClr val="lt1"/>
              </a:buClr>
              <a:buSzPts val="3000"/>
              <a:buNone/>
              <a:defRPr>
                <a:solidFill>
                  <a:schemeClr val="lt1"/>
                </a:solidFill>
              </a:defRPr>
            </a:lvl4pPr>
            <a:lvl5pPr lvl="4">
              <a:spcBef>
                <a:spcPts val="0"/>
              </a:spcBef>
              <a:spcAft>
                <a:spcPts val="0"/>
              </a:spcAft>
              <a:buClr>
                <a:schemeClr val="lt1"/>
              </a:buClr>
              <a:buSzPts val="3000"/>
              <a:buNone/>
              <a:defRPr>
                <a:solidFill>
                  <a:schemeClr val="lt1"/>
                </a:solidFill>
              </a:defRPr>
            </a:lvl5pPr>
            <a:lvl6pPr lvl="5">
              <a:spcBef>
                <a:spcPts val="0"/>
              </a:spcBef>
              <a:spcAft>
                <a:spcPts val="0"/>
              </a:spcAft>
              <a:buClr>
                <a:schemeClr val="lt1"/>
              </a:buClr>
              <a:buSzPts val="3000"/>
              <a:buNone/>
              <a:defRPr>
                <a:solidFill>
                  <a:schemeClr val="lt1"/>
                </a:solidFill>
              </a:defRPr>
            </a:lvl6pPr>
            <a:lvl7pPr lvl="6">
              <a:spcBef>
                <a:spcPts val="0"/>
              </a:spcBef>
              <a:spcAft>
                <a:spcPts val="0"/>
              </a:spcAft>
              <a:buClr>
                <a:schemeClr val="lt1"/>
              </a:buClr>
              <a:buSzPts val="3000"/>
              <a:buNone/>
              <a:defRPr>
                <a:solidFill>
                  <a:schemeClr val="lt1"/>
                </a:solidFill>
              </a:defRPr>
            </a:lvl7pPr>
            <a:lvl8pPr lvl="7">
              <a:spcBef>
                <a:spcPts val="0"/>
              </a:spcBef>
              <a:spcAft>
                <a:spcPts val="0"/>
              </a:spcAft>
              <a:buClr>
                <a:schemeClr val="lt1"/>
              </a:buClr>
              <a:buSzPts val="3000"/>
              <a:buNone/>
              <a:defRPr>
                <a:solidFill>
                  <a:schemeClr val="lt1"/>
                </a:solidFill>
              </a:defRPr>
            </a:lvl8pPr>
            <a:lvl9pPr lvl="8">
              <a:spcBef>
                <a:spcPts val="0"/>
              </a:spcBef>
              <a:spcAft>
                <a:spcPts val="0"/>
              </a:spcAft>
              <a:buClr>
                <a:schemeClr val="lt1"/>
              </a:buClr>
              <a:buSzPts val="3000"/>
              <a:buNone/>
              <a:defRPr>
                <a:solidFill>
                  <a:schemeClr val="lt1"/>
                </a:solidFill>
              </a:defRPr>
            </a:lvl9pPr>
          </a:lstStyle>
          <a:p>
            <a:endParaRPr/>
          </a:p>
        </p:txBody>
      </p:sp>
      <p:sp>
        <p:nvSpPr>
          <p:cNvPr id="430" name="Google Shape;430;p38"/>
          <p:cNvSpPr txBox="1">
            <a:spLocks noGrp="1"/>
          </p:cNvSpPr>
          <p:nvPr>
            <p:ph type="subTitle" idx="1"/>
          </p:nvPr>
        </p:nvSpPr>
        <p:spPr>
          <a:xfrm>
            <a:off x="163725" y="1184350"/>
            <a:ext cx="3336600" cy="1582200"/>
          </a:xfrm>
          <a:prstGeom prst="rect">
            <a:avLst/>
          </a:prstGeom>
        </p:spPr>
        <p:txBody>
          <a:bodyPr spcFirstLastPara="1" wrap="square" lIns="91425" tIns="91425" rIns="91425" bIns="0" anchor="b" anchorCtr="0">
            <a:noAutofit/>
          </a:bodyPr>
          <a:lstStyle>
            <a:lvl1pPr lvl="0">
              <a:lnSpc>
                <a:spcPct val="115000"/>
              </a:lnSpc>
              <a:spcBef>
                <a:spcPts val="0"/>
              </a:spcBef>
              <a:spcAft>
                <a:spcPts val="0"/>
              </a:spcAft>
              <a:buClr>
                <a:schemeClr val="lt1"/>
              </a:buClr>
              <a:buSzPts val="1200"/>
              <a:buFont typeface="Sora"/>
              <a:buNone/>
              <a:defRPr sz="1200"/>
            </a:lvl1pPr>
            <a:lvl2pPr lvl="1">
              <a:lnSpc>
                <a:spcPct val="115000"/>
              </a:lnSpc>
              <a:spcBef>
                <a:spcPts val="1000"/>
              </a:spcBef>
              <a:spcAft>
                <a:spcPts val="0"/>
              </a:spcAft>
              <a:buClr>
                <a:schemeClr val="lt1"/>
              </a:buClr>
              <a:buSzPts val="1200"/>
              <a:buFont typeface="Sora"/>
              <a:buNone/>
              <a:defRPr sz="1200">
                <a:solidFill>
                  <a:schemeClr val="lt1"/>
                </a:solidFill>
                <a:latin typeface="Sora"/>
                <a:ea typeface="Sora"/>
                <a:cs typeface="Sora"/>
                <a:sym typeface="Sora"/>
              </a:defRPr>
            </a:lvl2pPr>
            <a:lvl3pPr lvl="2">
              <a:lnSpc>
                <a:spcPct val="115000"/>
              </a:lnSpc>
              <a:spcBef>
                <a:spcPts val="1000"/>
              </a:spcBef>
              <a:spcAft>
                <a:spcPts val="0"/>
              </a:spcAft>
              <a:buClr>
                <a:schemeClr val="lt1"/>
              </a:buClr>
              <a:buSzPts val="1200"/>
              <a:buFont typeface="Sora"/>
              <a:buNone/>
              <a:defRPr sz="1200">
                <a:solidFill>
                  <a:schemeClr val="lt1"/>
                </a:solidFill>
                <a:latin typeface="Sora"/>
                <a:ea typeface="Sora"/>
                <a:cs typeface="Sora"/>
                <a:sym typeface="Sora"/>
              </a:defRPr>
            </a:lvl3pPr>
            <a:lvl4pPr lvl="3">
              <a:lnSpc>
                <a:spcPct val="115000"/>
              </a:lnSpc>
              <a:spcBef>
                <a:spcPts val="1000"/>
              </a:spcBef>
              <a:spcAft>
                <a:spcPts val="0"/>
              </a:spcAft>
              <a:buClr>
                <a:schemeClr val="lt1"/>
              </a:buClr>
              <a:buSzPts val="1200"/>
              <a:buFont typeface="Sora"/>
              <a:buNone/>
              <a:defRPr sz="1200">
                <a:solidFill>
                  <a:schemeClr val="lt1"/>
                </a:solidFill>
                <a:latin typeface="Sora"/>
                <a:ea typeface="Sora"/>
                <a:cs typeface="Sora"/>
                <a:sym typeface="Sora"/>
              </a:defRPr>
            </a:lvl4pPr>
            <a:lvl5pPr lvl="4">
              <a:lnSpc>
                <a:spcPct val="115000"/>
              </a:lnSpc>
              <a:spcBef>
                <a:spcPts val="1000"/>
              </a:spcBef>
              <a:spcAft>
                <a:spcPts val="0"/>
              </a:spcAft>
              <a:buClr>
                <a:schemeClr val="lt1"/>
              </a:buClr>
              <a:buSzPts val="1200"/>
              <a:buFont typeface="Sora"/>
              <a:buNone/>
              <a:defRPr sz="1200">
                <a:solidFill>
                  <a:schemeClr val="lt1"/>
                </a:solidFill>
                <a:latin typeface="Sora"/>
                <a:ea typeface="Sora"/>
                <a:cs typeface="Sora"/>
                <a:sym typeface="Sora"/>
              </a:defRPr>
            </a:lvl5pPr>
            <a:lvl6pPr lvl="5">
              <a:lnSpc>
                <a:spcPct val="115000"/>
              </a:lnSpc>
              <a:spcBef>
                <a:spcPts val="1000"/>
              </a:spcBef>
              <a:spcAft>
                <a:spcPts val="0"/>
              </a:spcAft>
              <a:buClr>
                <a:schemeClr val="lt1"/>
              </a:buClr>
              <a:buSzPts val="1200"/>
              <a:buFont typeface="Sora"/>
              <a:buNone/>
              <a:defRPr sz="1200">
                <a:solidFill>
                  <a:schemeClr val="lt1"/>
                </a:solidFill>
                <a:latin typeface="Sora"/>
                <a:ea typeface="Sora"/>
                <a:cs typeface="Sora"/>
                <a:sym typeface="Sora"/>
              </a:defRPr>
            </a:lvl6pPr>
            <a:lvl7pPr lvl="6">
              <a:lnSpc>
                <a:spcPct val="115000"/>
              </a:lnSpc>
              <a:spcBef>
                <a:spcPts val="1000"/>
              </a:spcBef>
              <a:spcAft>
                <a:spcPts val="0"/>
              </a:spcAft>
              <a:buClr>
                <a:schemeClr val="lt1"/>
              </a:buClr>
              <a:buSzPts val="1200"/>
              <a:buFont typeface="Sora"/>
              <a:buNone/>
              <a:defRPr sz="1200">
                <a:solidFill>
                  <a:schemeClr val="lt1"/>
                </a:solidFill>
                <a:latin typeface="Sora"/>
                <a:ea typeface="Sora"/>
                <a:cs typeface="Sora"/>
                <a:sym typeface="Sora"/>
              </a:defRPr>
            </a:lvl7pPr>
            <a:lvl8pPr lvl="7">
              <a:lnSpc>
                <a:spcPct val="115000"/>
              </a:lnSpc>
              <a:spcBef>
                <a:spcPts val="1000"/>
              </a:spcBef>
              <a:spcAft>
                <a:spcPts val="0"/>
              </a:spcAft>
              <a:buClr>
                <a:schemeClr val="lt1"/>
              </a:buClr>
              <a:buSzPts val="1200"/>
              <a:buFont typeface="Sora"/>
              <a:buNone/>
              <a:defRPr sz="1200">
                <a:solidFill>
                  <a:schemeClr val="lt1"/>
                </a:solidFill>
                <a:latin typeface="Sora"/>
                <a:ea typeface="Sora"/>
                <a:cs typeface="Sora"/>
                <a:sym typeface="Sora"/>
              </a:defRPr>
            </a:lvl8pPr>
            <a:lvl9pPr lvl="8">
              <a:lnSpc>
                <a:spcPct val="115000"/>
              </a:lnSpc>
              <a:spcBef>
                <a:spcPts val="1000"/>
              </a:spcBef>
              <a:spcAft>
                <a:spcPts val="1000"/>
              </a:spcAft>
              <a:buClr>
                <a:schemeClr val="lt1"/>
              </a:buClr>
              <a:buSzPts val="1200"/>
              <a:buFont typeface="Sora"/>
              <a:buNone/>
              <a:defRPr sz="1200">
                <a:solidFill>
                  <a:schemeClr val="lt1"/>
                </a:solidFill>
                <a:latin typeface="Sora"/>
                <a:ea typeface="Sora"/>
                <a:cs typeface="Sora"/>
                <a:sym typeface="Sora"/>
              </a:defRPr>
            </a:lvl9pPr>
          </a:lstStyle>
          <a:p>
            <a:endParaRPr/>
          </a:p>
        </p:txBody>
      </p:sp>
      <p:sp>
        <p:nvSpPr>
          <p:cNvPr id="431" name="Google Shape;431;p38"/>
          <p:cNvSpPr txBox="1">
            <a:spLocks noGrp="1"/>
          </p:cNvSpPr>
          <p:nvPr>
            <p:ph type="title" idx="2"/>
          </p:nvPr>
        </p:nvSpPr>
        <p:spPr>
          <a:xfrm>
            <a:off x="38100" y="93150"/>
            <a:ext cx="1583400" cy="189300"/>
          </a:xfrm>
          <a:prstGeom prst="rect">
            <a:avLst/>
          </a:prstGeom>
        </p:spPr>
        <p:txBody>
          <a:bodyPr spcFirstLastPara="1" wrap="square" lIns="182875" tIns="91425" rIns="91425" bIns="91425" anchor="t" anchorCtr="0">
            <a:noAutofit/>
          </a:bodyPr>
          <a:lstStyle>
            <a:lvl1pPr lvl="0">
              <a:spcBef>
                <a:spcPts val="0"/>
              </a:spcBef>
              <a:spcAft>
                <a:spcPts val="0"/>
              </a:spcAft>
              <a:buNone/>
              <a:defRPr sz="900">
                <a:solidFill>
                  <a:schemeClr val="accent5"/>
                </a:solidFill>
                <a:latin typeface="Sora"/>
                <a:ea typeface="Sora"/>
                <a:cs typeface="Sora"/>
                <a:sym typeface="Sora"/>
              </a:defRPr>
            </a:lvl1pPr>
            <a:lvl2pPr lvl="1">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2pPr>
            <a:lvl3pPr lvl="2">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3pPr>
            <a:lvl4pPr lvl="3">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4pPr>
            <a:lvl5pPr lvl="4">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5pPr>
            <a:lvl6pPr lvl="5">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6pPr>
            <a:lvl7pPr lvl="6">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7pPr>
            <a:lvl8pPr lvl="7">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8pPr>
            <a:lvl9pPr lvl="8">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9pPr>
          </a:lstStyle>
          <a:p>
            <a:endParaRPr/>
          </a:p>
        </p:txBody>
      </p:sp>
      <p:sp>
        <p:nvSpPr>
          <p:cNvPr id="432" name="Google Shape;432;p38"/>
          <p:cNvSpPr txBox="1">
            <a:spLocks noGrp="1"/>
          </p:cNvSpPr>
          <p:nvPr>
            <p:ph type="title" idx="3"/>
          </p:nvPr>
        </p:nvSpPr>
        <p:spPr>
          <a:xfrm>
            <a:off x="228600" y="4774929"/>
            <a:ext cx="1939200" cy="189300"/>
          </a:xfrm>
          <a:prstGeom prst="rect">
            <a:avLst/>
          </a:prstGeom>
        </p:spPr>
        <p:txBody>
          <a:bodyPr spcFirstLastPara="1" wrap="square" lIns="0" tIns="0" rIns="0" bIns="0" anchor="ctr" anchorCtr="0">
            <a:noAutofit/>
          </a:bodyPr>
          <a:lstStyle>
            <a:lvl1pPr lvl="0">
              <a:spcBef>
                <a:spcPts val="0"/>
              </a:spcBef>
              <a:spcAft>
                <a:spcPts val="0"/>
              </a:spcAft>
              <a:buNone/>
              <a:defRPr sz="900">
                <a:solidFill>
                  <a:schemeClr val="accent5"/>
                </a:solidFill>
                <a:latin typeface="Sora"/>
                <a:ea typeface="Sora"/>
                <a:cs typeface="Sora"/>
                <a:sym typeface="Sora"/>
              </a:defRPr>
            </a:lvl1pPr>
            <a:lvl2pPr lvl="1">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2pPr>
            <a:lvl3pPr lvl="2">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3pPr>
            <a:lvl4pPr lvl="3">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4pPr>
            <a:lvl5pPr lvl="4">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5pPr>
            <a:lvl6pPr lvl="5">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6pPr>
            <a:lvl7pPr lvl="6">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7pPr>
            <a:lvl8pPr lvl="7">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8pPr>
            <a:lvl9pPr lvl="8">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9pPr>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Only - Alt 3">
  <p:cSld name="BLANK_1_1_1_1_1_1_1_1_1_1_5">
    <p:spTree>
      <p:nvGrpSpPr>
        <p:cNvPr id="1" name="Shape 433"/>
        <p:cNvGrpSpPr/>
        <p:nvPr/>
      </p:nvGrpSpPr>
      <p:grpSpPr>
        <a:xfrm>
          <a:off x="0" y="0"/>
          <a:ext cx="0" cy="0"/>
          <a:chOff x="0" y="0"/>
          <a:chExt cx="0" cy="0"/>
        </a:xfrm>
      </p:grpSpPr>
      <p:sp>
        <p:nvSpPr>
          <p:cNvPr id="434" name="Google Shape;434;p39"/>
          <p:cNvSpPr/>
          <p:nvPr/>
        </p:nvSpPr>
        <p:spPr>
          <a:xfrm>
            <a:off x="1347300" y="4352975"/>
            <a:ext cx="6752827" cy="790544"/>
          </a:xfrm>
          <a:custGeom>
            <a:avLst/>
            <a:gdLst/>
            <a:ahLst/>
            <a:cxnLst/>
            <a:rect l="l" t="t" r="r" b="b"/>
            <a:pathLst>
              <a:path w="86243" h="14771" extrusionOk="0">
                <a:moveTo>
                  <a:pt x="61203" y="1"/>
                </a:moveTo>
                <a:lnTo>
                  <a:pt x="59656" y="20"/>
                </a:lnTo>
                <a:lnTo>
                  <a:pt x="58090" y="60"/>
                </a:lnTo>
                <a:lnTo>
                  <a:pt x="56504" y="119"/>
                </a:lnTo>
                <a:lnTo>
                  <a:pt x="54898" y="199"/>
                </a:lnTo>
                <a:lnTo>
                  <a:pt x="53272" y="298"/>
                </a:lnTo>
                <a:lnTo>
                  <a:pt x="51627" y="417"/>
                </a:lnTo>
                <a:lnTo>
                  <a:pt x="49961" y="575"/>
                </a:lnTo>
                <a:lnTo>
                  <a:pt x="48276" y="734"/>
                </a:lnTo>
                <a:lnTo>
                  <a:pt x="46591" y="932"/>
                </a:lnTo>
                <a:lnTo>
                  <a:pt x="44886" y="1150"/>
                </a:lnTo>
                <a:lnTo>
                  <a:pt x="43161" y="1388"/>
                </a:lnTo>
                <a:lnTo>
                  <a:pt x="41436" y="1646"/>
                </a:lnTo>
                <a:lnTo>
                  <a:pt x="39711" y="1924"/>
                </a:lnTo>
                <a:lnTo>
                  <a:pt x="37967" y="2221"/>
                </a:lnTo>
                <a:lnTo>
                  <a:pt x="36202" y="2538"/>
                </a:lnTo>
                <a:lnTo>
                  <a:pt x="34458" y="2875"/>
                </a:lnTo>
                <a:lnTo>
                  <a:pt x="31900" y="3411"/>
                </a:lnTo>
                <a:lnTo>
                  <a:pt x="29382" y="3986"/>
                </a:lnTo>
                <a:lnTo>
                  <a:pt x="26884" y="4600"/>
                </a:lnTo>
                <a:lnTo>
                  <a:pt x="24426" y="5235"/>
                </a:lnTo>
                <a:lnTo>
                  <a:pt x="22007" y="5909"/>
                </a:lnTo>
                <a:lnTo>
                  <a:pt x="19628" y="6622"/>
                </a:lnTo>
                <a:lnTo>
                  <a:pt x="17288" y="7356"/>
                </a:lnTo>
                <a:lnTo>
                  <a:pt x="15008" y="8129"/>
                </a:lnTo>
                <a:lnTo>
                  <a:pt x="12867" y="8902"/>
                </a:lnTo>
                <a:lnTo>
                  <a:pt x="10805" y="9695"/>
                </a:lnTo>
                <a:lnTo>
                  <a:pt x="8823" y="10488"/>
                </a:lnTo>
                <a:lnTo>
                  <a:pt x="6900" y="11321"/>
                </a:lnTo>
                <a:lnTo>
                  <a:pt x="5056" y="12154"/>
                </a:lnTo>
                <a:lnTo>
                  <a:pt x="4164" y="12590"/>
                </a:lnTo>
                <a:lnTo>
                  <a:pt x="3291" y="13006"/>
                </a:lnTo>
                <a:lnTo>
                  <a:pt x="2439" y="13442"/>
                </a:lnTo>
                <a:lnTo>
                  <a:pt x="1606" y="13879"/>
                </a:lnTo>
                <a:lnTo>
                  <a:pt x="793" y="14335"/>
                </a:lnTo>
                <a:lnTo>
                  <a:pt x="0" y="14771"/>
                </a:lnTo>
                <a:lnTo>
                  <a:pt x="83665" y="14771"/>
                </a:lnTo>
                <a:lnTo>
                  <a:pt x="84042" y="14335"/>
                </a:lnTo>
                <a:lnTo>
                  <a:pt x="84379" y="13918"/>
                </a:lnTo>
                <a:lnTo>
                  <a:pt x="84696" y="13482"/>
                </a:lnTo>
                <a:lnTo>
                  <a:pt x="84974" y="13066"/>
                </a:lnTo>
                <a:lnTo>
                  <a:pt x="85232" y="12649"/>
                </a:lnTo>
                <a:lnTo>
                  <a:pt x="85450" y="12233"/>
                </a:lnTo>
                <a:lnTo>
                  <a:pt x="85648" y="11817"/>
                </a:lnTo>
                <a:lnTo>
                  <a:pt x="85826" y="11400"/>
                </a:lnTo>
                <a:lnTo>
                  <a:pt x="85965" y="11004"/>
                </a:lnTo>
                <a:lnTo>
                  <a:pt x="86084" y="10607"/>
                </a:lnTo>
                <a:lnTo>
                  <a:pt x="86163" y="10211"/>
                </a:lnTo>
                <a:lnTo>
                  <a:pt x="86223" y="9814"/>
                </a:lnTo>
                <a:lnTo>
                  <a:pt x="86243" y="9438"/>
                </a:lnTo>
                <a:lnTo>
                  <a:pt x="86243" y="9041"/>
                </a:lnTo>
                <a:lnTo>
                  <a:pt x="86203" y="8664"/>
                </a:lnTo>
                <a:lnTo>
                  <a:pt x="86144" y="8288"/>
                </a:lnTo>
                <a:lnTo>
                  <a:pt x="86084" y="8050"/>
                </a:lnTo>
                <a:lnTo>
                  <a:pt x="86025" y="7812"/>
                </a:lnTo>
                <a:lnTo>
                  <a:pt x="85945" y="7574"/>
                </a:lnTo>
                <a:lnTo>
                  <a:pt x="85846" y="7336"/>
                </a:lnTo>
                <a:lnTo>
                  <a:pt x="85747" y="7118"/>
                </a:lnTo>
                <a:lnTo>
                  <a:pt x="85628" y="6880"/>
                </a:lnTo>
                <a:lnTo>
                  <a:pt x="85370" y="6444"/>
                </a:lnTo>
                <a:lnTo>
                  <a:pt x="85053" y="6008"/>
                </a:lnTo>
                <a:lnTo>
                  <a:pt x="84676" y="5591"/>
                </a:lnTo>
                <a:lnTo>
                  <a:pt x="84280" y="5175"/>
                </a:lnTo>
                <a:lnTo>
                  <a:pt x="83824" y="4798"/>
                </a:lnTo>
                <a:lnTo>
                  <a:pt x="83309" y="4402"/>
                </a:lnTo>
                <a:lnTo>
                  <a:pt x="82773" y="4045"/>
                </a:lnTo>
                <a:lnTo>
                  <a:pt x="82178" y="3688"/>
                </a:lnTo>
                <a:lnTo>
                  <a:pt x="81524" y="3351"/>
                </a:lnTo>
                <a:lnTo>
                  <a:pt x="80850" y="3034"/>
                </a:lnTo>
                <a:lnTo>
                  <a:pt x="80117" y="2717"/>
                </a:lnTo>
                <a:lnTo>
                  <a:pt x="79343" y="2419"/>
                </a:lnTo>
                <a:lnTo>
                  <a:pt x="78530" y="2142"/>
                </a:lnTo>
                <a:lnTo>
                  <a:pt x="77698" y="1884"/>
                </a:lnTo>
                <a:lnTo>
                  <a:pt x="76825" y="1646"/>
                </a:lnTo>
                <a:lnTo>
                  <a:pt x="75933" y="1428"/>
                </a:lnTo>
                <a:lnTo>
                  <a:pt x="74982" y="1230"/>
                </a:lnTo>
                <a:lnTo>
                  <a:pt x="74010" y="1031"/>
                </a:lnTo>
                <a:lnTo>
                  <a:pt x="72999" y="853"/>
                </a:lnTo>
                <a:lnTo>
                  <a:pt x="71948" y="694"/>
                </a:lnTo>
                <a:lnTo>
                  <a:pt x="70878" y="556"/>
                </a:lnTo>
                <a:lnTo>
                  <a:pt x="69767" y="437"/>
                </a:lnTo>
                <a:lnTo>
                  <a:pt x="68618" y="318"/>
                </a:lnTo>
                <a:lnTo>
                  <a:pt x="67448" y="219"/>
                </a:lnTo>
                <a:lnTo>
                  <a:pt x="66258" y="139"/>
                </a:lnTo>
                <a:lnTo>
                  <a:pt x="65029" y="80"/>
                </a:lnTo>
                <a:lnTo>
                  <a:pt x="63780" y="40"/>
                </a:lnTo>
                <a:lnTo>
                  <a:pt x="62511" y="20"/>
                </a:lnTo>
                <a:lnTo>
                  <a:pt x="61203" y="1"/>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latin typeface="Sora"/>
              <a:ea typeface="Sora"/>
              <a:cs typeface="Sora"/>
              <a:sym typeface="Sora"/>
            </a:endParaRPr>
          </a:p>
        </p:txBody>
      </p:sp>
      <p:sp>
        <p:nvSpPr>
          <p:cNvPr id="435" name="Google Shape;435;p39"/>
          <p:cNvSpPr txBox="1">
            <a:spLocks noGrp="1"/>
          </p:cNvSpPr>
          <p:nvPr>
            <p:ph type="title"/>
          </p:nvPr>
        </p:nvSpPr>
        <p:spPr>
          <a:xfrm>
            <a:off x="38100" y="93150"/>
            <a:ext cx="1583400" cy="189300"/>
          </a:xfrm>
          <a:prstGeom prst="rect">
            <a:avLst/>
          </a:prstGeom>
        </p:spPr>
        <p:txBody>
          <a:bodyPr spcFirstLastPara="1" wrap="square" lIns="182875" tIns="91425" rIns="91425" bIns="91425" anchor="t" anchorCtr="0">
            <a:noAutofit/>
          </a:bodyPr>
          <a:lstStyle>
            <a:lvl1pPr lvl="0">
              <a:spcBef>
                <a:spcPts val="0"/>
              </a:spcBef>
              <a:spcAft>
                <a:spcPts val="0"/>
              </a:spcAft>
              <a:buNone/>
              <a:defRPr sz="900">
                <a:solidFill>
                  <a:schemeClr val="accent5"/>
                </a:solidFill>
                <a:latin typeface="Sora"/>
                <a:ea typeface="Sora"/>
                <a:cs typeface="Sora"/>
                <a:sym typeface="Sora"/>
              </a:defRPr>
            </a:lvl1pPr>
            <a:lvl2pPr lvl="1">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2pPr>
            <a:lvl3pPr lvl="2">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3pPr>
            <a:lvl4pPr lvl="3">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4pPr>
            <a:lvl5pPr lvl="4">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5pPr>
            <a:lvl6pPr lvl="5">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6pPr>
            <a:lvl7pPr lvl="6">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7pPr>
            <a:lvl8pPr lvl="7">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8pPr>
            <a:lvl9pPr lvl="8">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9pPr>
          </a:lstStyle>
          <a:p>
            <a:endParaRPr/>
          </a:p>
        </p:txBody>
      </p:sp>
      <p:sp>
        <p:nvSpPr>
          <p:cNvPr id="436" name="Google Shape;436;p39"/>
          <p:cNvSpPr txBox="1">
            <a:spLocks noGrp="1"/>
          </p:cNvSpPr>
          <p:nvPr>
            <p:ph type="title" idx="2"/>
          </p:nvPr>
        </p:nvSpPr>
        <p:spPr>
          <a:xfrm>
            <a:off x="115025" y="502775"/>
            <a:ext cx="5829000" cy="1200600"/>
          </a:xfrm>
          <a:prstGeom prst="rect">
            <a:avLst/>
          </a:prstGeom>
        </p:spPr>
        <p:txBody>
          <a:bodyPr spcFirstLastPara="1" wrap="square" lIns="91425" tIns="91425" rIns="91425" bIns="91425" anchor="t" anchorCtr="0">
            <a:spAutoFit/>
          </a:bodyPr>
          <a:lstStyle>
            <a:lvl1pPr lvl="0">
              <a:lnSpc>
                <a:spcPct val="90000"/>
              </a:lnSpc>
              <a:spcBef>
                <a:spcPts val="0"/>
              </a:spcBef>
              <a:spcAft>
                <a:spcPts val="0"/>
              </a:spcAft>
              <a:buNone/>
              <a:defRPr sz="3600"/>
            </a:lvl1pPr>
            <a:lvl2pPr lvl="1">
              <a:lnSpc>
                <a:spcPct val="115000"/>
              </a:lnSpc>
              <a:spcBef>
                <a:spcPts val="0"/>
              </a:spcBef>
              <a:spcAft>
                <a:spcPts val="0"/>
              </a:spcAft>
              <a:buNone/>
              <a:defRPr sz="3600"/>
            </a:lvl2pPr>
            <a:lvl3pPr lvl="2">
              <a:lnSpc>
                <a:spcPct val="115000"/>
              </a:lnSpc>
              <a:spcBef>
                <a:spcPts val="0"/>
              </a:spcBef>
              <a:spcAft>
                <a:spcPts val="0"/>
              </a:spcAft>
              <a:buNone/>
              <a:defRPr sz="3600"/>
            </a:lvl3pPr>
            <a:lvl4pPr lvl="3">
              <a:lnSpc>
                <a:spcPct val="115000"/>
              </a:lnSpc>
              <a:spcBef>
                <a:spcPts val="0"/>
              </a:spcBef>
              <a:spcAft>
                <a:spcPts val="0"/>
              </a:spcAft>
              <a:buNone/>
              <a:defRPr sz="3600"/>
            </a:lvl4pPr>
            <a:lvl5pPr lvl="4">
              <a:lnSpc>
                <a:spcPct val="115000"/>
              </a:lnSpc>
              <a:spcBef>
                <a:spcPts val="0"/>
              </a:spcBef>
              <a:spcAft>
                <a:spcPts val="0"/>
              </a:spcAft>
              <a:buNone/>
              <a:defRPr sz="3600"/>
            </a:lvl5pPr>
            <a:lvl6pPr lvl="5">
              <a:lnSpc>
                <a:spcPct val="115000"/>
              </a:lnSpc>
              <a:spcBef>
                <a:spcPts val="0"/>
              </a:spcBef>
              <a:spcAft>
                <a:spcPts val="0"/>
              </a:spcAft>
              <a:buNone/>
              <a:defRPr sz="3600"/>
            </a:lvl6pPr>
            <a:lvl7pPr lvl="6">
              <a:lnSpc>
                <a:spcPct val="115000"/>
              </a:lnSpc>
              <a:spcBef>
                <a:spcPts val="0"/>
              </a:spcBef>
              <a:spcAft>
                <a:spcPts val="0"/>
              </a:spcAft>
              <a:buNone/>
              <a:defRPr sz="3600"/>
            </a:lvl7pPr>
            <a:lvl8pPr lvl="7">
              <a:lnSpc>
                <a:spcPct val="115000"/>
              </a:lnSpc>
              <a:spcBef>
                <a:spcPts val="0"/>
              </a:spcBef>
              <a:spcAft>
                <a:spcPts val="0"/>
              </a:spcAft>
              <a:buNone/>
              <a:defRPr sz="3600"/>
            </a:lvl8pPr>
            <a:lvl9pPr lvl="8">
              <a:lnSpc>
                <a:spcPct val="115000"/>
              </a:lnSpc>
              <a:spcBef>
                <a:spcPts val="0"/>
              </a:spcBef>
              <a:spcAft>
                <a:spcPts val="0"/>
              </a:spcAft>
              <a:buNone/>
              <a:defRPr sz="3600"/>
            </a:lvl9pPr>
          </a:lstStyle>
          <a:p>
            <a:endParaRPr/>
          </a:p>
        </p:txBody>
      </p:sp>
      <p:sp>
        <p:nvSpPr>
          <p:cNvPr id="437" name="Google Shape;437;p39"/>
          <p:cNvSpPr txBox="1">
            <a:spLocks noGrp="1"/>
          </p:cNvSpPr>
          <p:nvPr>
            <p:ph type="title" idx="3"/>
          </p:nvPr>
        </p:nvSpPr>
        <p:spPr>
          <a:xfrm>
            <a:off x="228600" y="4774929"/>
            <a:ext cx="1939200" cy="189300"/>
          </a:xfrm>
          <a:prstGeom prst="rect">
            <a:avLst/>
          </a:prstGeom>
        </p:spPr>
        <p:txBody>
          <a:bodyPr spcFirstLastPara="1" wrap="square" lIns="0" tIns="0" rIns="0" bIns="0" anchor="ctr" anchorCtr="0">
            <a:noAutofit/>
          </a:bodyPr>
          <a:lstStyle>
            <a:lvl1pPr lvl="0">
              <a:spcBef>
                <a:spcPts val="0"/>
              </a:spcBef>
              <a:spcAft>
                <a:spcPts val="0"/>
              </a:spcAft>
              <a:buNone/>
              <a:defRPr sz="900">
                <a:solidFill>
                  <a:schemeClr val="accent5"/>
                </a:solidFill>
                <a:latin typeface="Sora"/>
                <a:ea typeface="Sora"/>
                <a:cs typeface="Sora"/>
                <a:sym typeface="Sora"/>
              </a:defRPr>
            </a:lvl1pPr>
            <a:lvl2pPr lvl="1">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2pPr>
            <a:lvl3pPr lvl="2">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3pPr>
            <a:lvl4pPr lvl="3">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4pPr>
            <a:lvl5pPr lvl="4">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5pPr>
            <a:lvl6pPr lvl="5">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6pPr>
            <a:lvl7pPr lvl="6">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7pPr>
            <a:lvl8pPr lvl="7">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8pPr>
            <a:lvl9pPr lvl="8">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9pPr>
          </a:lstStyle>
          <a:p>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and four columns">
  <p:cSld name="BLANK_1_1_1_1_1_1_1_1_1_1_4">
    <p:spTree>
      <p:nvGrpSpPr>
        <p:cNvPr id="1" name="Shape 438"/>
        <p:cNvGrpSpPr/>
        <p:nvPr/>
      </p:nvGrpSpPr>
      <p:grpSpPr>
        <a:xfrm>
          <a:off x="0" y="0"/>
          <a:ext cx="0" cy="0"/>
          <a:chOff x="0" y="0"/>
          <a:chExt cx="0" cy="0"/>
        </a:xfrm>
      </p:grpSpPr>
      <p:sp>
        <p:nvSpPr>
          <p:cNvPr id="439" name="Google Shape;439;p40"/>
          <p:cNvSpPr/>
          <p:nvPr/>
        </p:nvSpPr>
        <p:spPr>
          <a:xfrm rot="-737329">
            <a:off x="5068924" y="-96942"/>
            <a:ext cx="3371552" cy="1136324"/>
          </a:xfrm>
          <a:prstGeom prst="chord">
            <a:avLst>
              <a:gd name="adj1" fmla="val 21353619"/>
              <a:gd name="adj2" fmla="val 14210633"/>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440" name="Google Shape;440;p40"/>
          <p:cNvSpPr txBox="1">
            <a:spLocks noGrp="1"/>
          </p:cNvSpPr>
          <p:nvPr>
            <p:ph type="title"/>
          </p:nvPr>
        </p:nvSpPr>
        <p:spPr>
          <a:xfrm>
            <a:off x="134550" y="1524225"/>
            <a:ext cx="1119600" cy="2976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1200"/>
              <a:buFont typeface="IBM Plex Sans Medium"/>
              <a:buNone/>
              <a:defRPr sz="1200">
                <a:latin typeface="IBM Plex Sans Medium"/>
                <a:ea typeface="IBM Plex Sans Medium"/>
                <a:cs typeface="IBM Plex Sans Medium"/>
                <a:sym typeface="IBM Plex Sans Medium"/>
              </a:defRPr>
            </a:lvl1pPr>
            <a:lvl2pPr lvl="1">
              <a:spcBef>
                <a:spcPts val="0"/>
              </a:spcBef>
              <a:spcAft>
                <a:spcPts val="0"/>
              </a:spcAft>
              <a:buClr>
                <a:schemeClr val="lt1"/>
              </a:buClr>
              <a:buSzPts val="1000"/>
              <a:buFont typeface="IBM Plex Sans Medium"/>
              <a:buNone/>
              <a:defRPr sz="1000">
                <a:latin typeface="IBM Plex Sans Medium"/>
                <a:ea typeface="IBM Plex Sans Medium"/>
                <a:cs typeface="IBM Plex Sans Medium"/>
                <a:sym typeface="IBM Plex Sans Medium"/>
              </a:defRPr>
            </a:lvl2pPr>
            <a:lvl3pPr lvl="2">
              <a:spcBef>
                <a:spcPts val="0"/>
              </a:spcBef>
              <a:spcAft>
                <a:spcPts val="0"/>
              </a:spcAft>
              <a:buClr>
                <a:schemeClr val="lt1"/>
              </a:buClr>
              <a:buSzPts val="1000"/>
              <a:buFont typeface="IBM Plex Sans Medium"/>
              <a:buNone/>
              <a:defRPr sz="1000">
                <a:latin typeface="IBM Plex Sans Medium"/>
                <a:ea typeface="IBM Plex Sans Medium"/>
                <a:cs typeface="IBM Plex Sans Medium"/>
                <a:sym typeface="IBM Plex Sans Medium"/>
              </a:defRPr>
            </a:lvl3pPr>
            <a:lvl4pPr lvl="3">
              <a:spcBef>
                <a:spcPts val="0"/>
              </a:spcBef>
              <a:spcAft>
                <a:spcPts val="0"/>
              </a:spcAft>
              <a:buClr>
                <a:schemeClr val="lt1"/>
              </a:buClr>
              <a:buSzPts val="1000"/>
              <a:buFont typeface="IBM Plex Sans Medium"/>
              <a:buNone/>
              <a:defRPr sz="1000">
                <a:latin typeface="IBM Plex Sans Medium"/>
                <a:ea typeface="IBM Plex Sans Medium"/>
                <a:cs typeface="IBM Plex Sans Medium"/>
                <a:sym typeface="IBM Plex Sans Medium"/>
              </a:defRPr>
            </a:lvl4pPr>
            <a:lvl5pPr lvl="4">
              <a:spcBef>
                <a:spcPts val="0"/>
              </a:spcBef>
              <a:spcAft>
                <a:spcPts val="0"/>
              </a:spcAft>
              <a:buClr>
                <a:schemeClr val="lt1"/>
              </a:buClr>
              <a:buSzPts val="1000"/>
              <a:buFont typeface="IBM Plex Sans Medium"/>
              <a:buNone/>
              <a:defRPr sz="1000">
                <a:latin typeface="IBM Plex Sans Medium"/>
                <a:ea typeface="IBM Plex Sans Medium"/>
                <a:cs typeface="IBM Plex Sans Medium"/>
                <a:sym typeface="IBM Plex Sans Medium"/>
              </a:defRPr>
            </a:lvl5pPr>
            <a:lvl6pPr lvl="5">
              <a:spcBef>
                <a:spcPts val="0"/>
              </a:spcBef>
              <a:spcAft>
                <a:spcPts val="0"/>
              </a:spcAft>
              <a:buClr>
                <a:schemeClr val="lt1"/>
              </a:buClr>
              <a:buSzPts val="1000"/>
              <a:buFont typeface="IBM Plex Sans Medium"/>
              <a:buNone/>
              <a:defRPr sz="1000">
                <a:latin typeface="IBM Plex Sans Medium"/>
                <a:ea typeface="IBM Plex Sans Medium"/>
                <a:cs typeface="IBM Plex Sans Medium"/>
                <a:sym typeface="IBM Plex Sans Medium"/>
              </a:defRPr>
            </a:lvl6pPr>
            <a:lvl7pPr lvl="6">
              <a:spcBef>
                <a:spcPts val="0"/>
              </a:spcBef>
              <a:spcAft>
                <a:spcPts val="0"/>
              </a:spcAft>
              <a:buClr>
                <a:schemeClr val="lt1"/>
              </a:buClr>
              <a:buSzPts val="1000"/>
              <a:buFont typeface="IBM Plex Sans Medium"/>
              <a:buNone/>
              <a:defRPr sz="1000">
                <a:latin typeface="IBM Plex Sans Medium"/>
                <a:ea typeface="IBM Plex Sans Medium"/>
                <a:cs typeface="IBM Plex Sans Medium"/>
                <a:sym typeface="IBM Plex Sans Medium"/>
              </a:defRPr>
            </a:lvl7pPr>
            <a:lvl8pPr lvl="7">
              <a:spcBef>
                <a:spcPts val="0"/>
              </a:spcBef>
              <a:spcAft>
                <a:spcPts val="0"/>
              </a:spcAft>
              <a:buClr>
                <a:schemeClr val="lt1"/>
              </a:buClr>
              <a:buSzPts val="1000"/>
              <a:buFont typeface="IBM Plex Sans Medium"/>
              <a:buNone/>
              <a:defRPr sz="1000">
                <a:latin typeface="IBM Plex Sans Medium"/>
                <a:ea typeface="IBM Plex Sans Medium"/>
                <a:cs typeface="IBM Plex Sans Medium"/>
                <a:sym typeface="IBM Plex Sans Medium"/>
              </a:defRPr>
            </a:lvl8pPr>
            <a:lvl9pPr lvl="8">
              <a:spcBef>
                <a:spcPts val="0"/>
              </a:spcBef>
              <a:spcAft>
                <a:spcPts val="0"/>
              </a:spcAft>
              <a:buClr>
                <a:schemeClr val="lt1"/>
              </a:buClr>
              <a:buSzPts val="1000"/>
              <a:buFont typeface="IBM Plex Sans Medium"/>
              <a:buNone/>
              <a:defRPr sz="1000">
                <a:latin typeface="IBM Plex Sans Medium"/>
                <a:ea typeface="IBM Plex Sans Medium"/>
                <a:cs typeface="IBM Plex Sans Medium"/>
                <a:sym typeface="IBM Plex Sans Medium"/>
              </a:defRPr>
            </a:lvl9pPr>
          </a:lstStyle>
          <a:p>
            <a:endParaRPr/>
          </a:p>
        </p:txBody>
      </p:sp>
      <p:sp>
        <p:nvSpPr>
          <p:cNvPr id="441" name="Google Shape;441;p40"/>
          <p:cNvSpPr txBox="1">
            <a:spLocks noGrp="1"/>
          </p:cNvSpPr>
          <p:nvPr>
            <p:ph type="title" idx="2"/>
          </p:nvPr>
        </p:nvSpPr>
        <p:spPr>
          <a:xfrm>
            <a:off x="1326150" y="983700"/>
            <a:ext cx="2296500" cy="2976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1200"/>
              <a:buFont typeface="IBM Plex Sans Medium"/>
              <a:buNone/>
              <a:defRPr sz="1200">
                <a:latin typeface="IBM Plex Sans Medium"/>
                <a:ea typeface="IBM Plex Sans Medium"/>
                <a:cs typeface="IBM Plex Sans Medium"/>
                <a:sym typeface="IBM Plex Sans Medium"/>
              </a:defRPr>
            </a:lvl1pPr>
            <a:lvl2pPr lvl="1">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2pPr>
            <a:lvl3pPr lvl="2">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3pPr>
            <a:lvl4pPr lvl="3">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4pPr>
            <a:lvl5pPr lvl="4">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5pPr>
            <a:lvl6pPr lvl="5">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6pPr>
            <a:lvl7pPr lvl="6">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7pPr>
            <a:lvl8pPr lvl="7">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8pPr>
            <a:lvl9pPr lvl="8">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9pPr>
          </a:lstStyle>
          <a:p>
            <a:endParaRPr/>
          </a:p>
        </p:txBody>
      </p:sp>
      <p:sp>
        <p:nvSpPr>
          <p:cNvPr id="442" name="Google Shape;442;p40"/>
          <p:cNvSpPr txBox="1">
            <a:spLocks noGrp="1"/>
          </p:cNvSpPr>
          <p:nvPr>
            <p:ph type="title" idx="3"/>
          </p:nvPr>
        </p:nvSpPr>
        <p:spPr>
          <a:xfrm>
            <a:off x="3808925" y="983700"/>
            <a:ext cx="2296500" cy="2976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1200"/>
              <a:buFont typeface="IBM Plex Sans Medium"/>
              <a:buNone/>
              <a:defRPr sz="1200">
                <a:latin typeface="IBM Plex Sans Medium"/>
                <a:ea typeface="IBM Plex Sans Medium"/>
                <a:cs typeface="IBM Plex Sans Medium"/>
                <a:sym typeface="IBM Plex Sans Medium"/>
              </a:defRPr>
            </a:lvl1pPr>
            <a:lvl2pPr lvl="1">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2pPr>
            <a:lvl3pPr lvl="2">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3pPr>
            <a:lvl4pPr lvl="3">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4pPr>
            <a:lvl5pPr lvl="4">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5pPr>
            <a:lvl6pPr lvl="5">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6pPr>
            <a:lvl7pPr lvl="6">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7pPr>
            <a:lvl8pPr lvl="7">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8pPr>
            <a:lvl9pPr lvl="8">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9pPr>
          </a:lstStyle>
          <a:p>
            <a:endParaRPr/>
          </a:p>
        </p:txBody>
      </p:sp>
      <p:sp>
        <p:nvSpPr>
          <p:cNvPr id="443" name="Google Shape;443;p40"/>
          <p:cNvSpPr txBox="1">
            <a:spLocks noGrp="1"/>
          </p:cNvSpPr>
          <p:nvPr>
            <p:ph type="title" idx="4"/>
          </p:nvPr>
        </p:nvSpPr>
        <p:spPr>
          <a:xfrm>
            <a:off x="6291700" y="983700"/>
            <a:ext cx="2296500" cy="2976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1200"/>
              <a:buFont typeface="IBM Plex Sans Medium"/>
              <a:buNone/>
              <a:defRPr sz="1200">
                <a:latin typeface="IBM Plex Sans Medium"/>
                <a:ea typeface="IBM Plex Sans Medium"/>
                <a:cs typeface="IBM Plex Sans Medium"/>
                <a:sym typeface="IBM Plex Sans Medium"/>
              </a:defRPr>
            </a:lvl1pPr>
            <a:lvl2pPr lvl="1">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2pPr>
            <a:lvl3pPr lvl="2">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3pPr>
            <a:lvl4pPr lvl="3">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4pPr>
            <a:lvl5pPr lvl="4">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5pPr>
            <a:lvl6pPr lvl="5">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6pPr>
            <a:lvl7pPr lvl="6">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7pPr>
            <a:lvl8pPr lvl="7">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8pPr>
            <a:lvl9pPr lvl="8">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9pPr>
          </a:lstStyle>
          <a:p>
            <a:endParaRPr/>
          </a:p>
        </p:txBody>
      </p:sp>
      <p:sp>
        <p:nvSpPr>
          <p:cNvPr id="444" name="Google Shape;444;p40"/>
          <p:cNvSpPr txBox="1">
            <a:spLocks noGrp="1"/>
          </p:cNvSpPr>
          <p:nvPr>
            <p:ph type="title" idx="5"/>
          </p:nvPr>
        </p:nvSpPr>
        <p:spPr>
          <a:xfrm>
            <a:off x="134550" y="2606200"/>
            <a:ext cx="1119600" cy="2976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1200"/>
              <a:buFont typeface="IBM Plex Sans Medium"/>
              <a:buNone/>
              <a:defRPr sz="1200">
                <a:latin typeface="IBM Plex Sans Medium"/>
                <a:ea typeface="IBM Plex Sans Medium"/>
                <a:cs typeface="IBM Plex Sans Medium"/>
                <a:sym typeface="IBM Plex Sans Medium"/>
              </a:defRPr>
            </a:lvl1pPr>
            <a:lvl2pPr lvl="1">
              <a:spcBef>
                <a:spcPts val="0"/>
              </a:spcBef>
              <a:spcAft>
                <a:spcPts val="0"/>
              </a:spcAft>
              <a:buClr>
                <a:schemeClr val="lt1"/>
              </a:buClr>
              <a:buSzPts val="1000"/>
              <a:buFont typeface="IBM Plex Sans Medium"/>
              <a:buNone/>
              <a:defRPr sz="1000">
                <a:solidFill>
                  <a:schemeClr val="lt1"/>
                </a:solidFill>
                <a:latin typeface="IBM Plex Sans Medium"/>
                <a:ea typeface="IBM Plex Sans Medium"/>
                <a:cs typeface="IBM Plex Sans Medium"/>
                <a:sym typeface="IBM Plex Sans Medium"/>
              </a:defRPr>
            </a:lvl2pPr>
            <a:lvl3pPr lvl="2">
              <a:spcBef>
                <a:spcPts val="0"/>
              </a:spcBef>
              <a:spcAft>
                <a:spcPts val="0"/>
              </a:spcAft>
              <a:buClr>
                <a:schemeClr val="lt1"/>
              </a:buClr>
              <a:buSzPts val="1000"/>
              <a:buFont typeface="IBM Plex Sans Medium"/>
              <a:buNone/>
              <a:defRPr sz="1000">
                <a:solidFill>
                  <a:schemeClr val="lt1"/>
                </a:solidFill>
                <a:latin typeface="IBM Plex Sans Medium"/>
                <a:ea typeface="IBM Plex Sans Medium"/>
                <a:cs typeface="IBM Plex Sans Medium"/>
                <a:sym typeface="IBM Plex Sans Medium"/>
              </a:defRPr>
            </a:lvl3pPr>
            <a:lvl4pPr lvl="3">
              <a:spcBef>
                <a:spcPts val="0"/>
              </a:spcBef>
              <a:spcAft>
                <a:spcPts val="0"/>
              </a:spcAft>
              <a:buClr>
                <a:schemeClr val="lt1"/>
              </a:buClr>
              <a:buSzPts val="1000"/>
              <a:buFont typeface="IBM Plex Sans Medium"/>
              <a:buNone/>
              <a:defRPr sz="1000">
                <a:solidFill>
                  <a:schemeClr val="lt1"/>
                </a:solidFill>
                <a:latin typeface="IBM Plex Sans Medium"/>
                <a:ea typeface="IBM Plex Sans Medium"/>
                <a:cs typeface="IBM Plex Sans Medium"/>
                <a:sym typeface="IBM Plex Sans Medium"/>
              </a:defRPr>
            </a:lvl4pPr>
            <a:lvl5pPr lvl="4">
              <a:spcBef>
                <a:spcPts val="0"/>
              </a:spcBef>
              <a:spcAft>
                <a:spcPts val="0"/>
              </a:spcAft>
              <a:buClr>
                <a:schemeClr val="lt1"/>
              </a:buClr>
              <a:buSzPts val="1000"/>
              <a:buFont typeface="IBM Plex Sans Medium"/>
              <a:buNone/>
              <a:defRPr sz="1000">
                <a:solidFill>
                  <a:schemeClr val="lt1"/>
                </a:solidFill>
                <a:latin typeface="IBM Plex Sans Medium"/>
                <a:ea typeface="IBM Plex Sans Medium"/>
                <a:cs typeface="IBM Plex Sans Medium"/>
                <a:sym typeface="IBM Plex Sans Medium"/>
              </a:defRPr>
            </a:lvl5pPr>
            <a:lvl6pPr lvl="5">
              <a:spcBef>
                <a:spcPts val="0"/>
              </a:spcBef>
              <a:spcAft>
                <a:spcPts val="0"/>
              </a:spcAft>
              <a:buClr>
                <a:schemeClr val="lt1"/>
              </a:buClr>
              <a:buSzPts val="1000"/>
              <a:buFont typeface="IBM Plex Sans Medium"/>
              <a:buNone/>
              <a:defRPr sz="1000">
                <a:solidFill>
                  <a:schemeClr val="lt1"/>
                </a:solidFill>
                <a:latin typeface="IBM Plex Sans Medium"/>
                <a:ea typeface="IBM Plex Sans Medium"/>
                <a:cs typeface="IBM Plex Sans Medium"/>
                <a:sym typeface="IBM Plex Sans Medium"/>
              </a:defRPr>
            </a:lvl6pPr>
            <a:lvl7pPr lvl="6">
              <a:spcBef>
                <a:spcPts val="0"/>
              </a:spcBef>
              <a:spcAft>
                <a:spcPts val="0"/>
              </a:spcAft>
              <a:buClr>
                <a:schemeClr val="lt1"/>
              </a:buClr>
              <a:buSzPts val="1000"/>
              <a:buFont typeface="IBM Plex Sans Medium"/>
              <a:buNone/>
              <a:defRPr sz="1000">
                <a:solidFill>
                  <a:schemeClr val="lt1"/>
                </a:solidFill>
                <a:latin typeface="IBM Plex Sans Medium"/>
                <a:ea typeface="IBM Plex Sans Medium"/>
                <a:cs typeface="IBM Plex Sans Medium"/>
                <a:sym typeface="IBM Plex Sans Medium"/>
              </a:defRPr>
            </a:lvl7pPr>
            <a:lvl8pPr lvl="7">
              <a:spcBef>
                <a:spcPts val="0"/>
              </a:spcBef>
              <a:spcAft>
                <a:spcPts val="0"/>
              </a:spcAft>
              <a:buClr>
                <a:schemeClr val="lt1"/>
              </a:buClr>
              <a:buSzPts val="1000"/>
              <a:buFont typeface="IBM Plex Sans Medium"/>
              <a:buNone/>
              <a:defRPr sz="1000">
                <a:solidFill>
                  <a:schemeClr val="lt1"/>
                </a:solidFill>
                <a:latin typeface="IBM Plex Sans Medium"/>
                <a:ea typeface="IBM Plex Sans Medium"/>
                <a:cs typeface="IBM Plex Sans Medium"/>
                <a:sym typeface="IBM Plex Sans Medium"/>
              </a:defRPr>
            </a:lvl8pPr>
            <a:lvl9pPr lvl="8">
              <a:spcBef>
                <a:spcPts val="0"/>
              </a:spcBef>
              <a:spcAft>
                <a:spcPts val="0"/>
              </a:spcAft>
              <a:buClr>
                <a:schemeClr val="lt1"/>
              </a:buClr>
              <a:buSzPts val="1000"/>
              <a:buFont typeface="IBM Plex Sans Medium"/>
              <a:buNone/>
              <a:defRPr sz="1000">
                <a:solidFill>
                  <a:schemeClr val="lt1"/>
                </a:solidFill>
                <a:latin typeface="IBM Plex Sans Medium"/>
                <a:ea typeface="IBM Plex Sans Medium"/>
                <a:cs typeface="IBM Plex Sans Medium"/>
                <a:sym typeface="IBM Plex Sans Medium"/>
              </a:defRPr>
            </a:lvl9pPr>
          </a:lstStyle>
          <a:p>
            <a:endParaRPr/>
          </a:p>
        </p:txBody>
      </p:sp>
      <p:sp>
        <p:nvSpPr>
          <p:cNvPr id="445" name="Google Shape;445;p40"/>
          <p:cNvSpPr txBox="1">
            <a:spLocks noGrp="1"/>
          </p:cNvSpPr>
          <p:nvPr>
            <p:ph type="title" idx="6"/>
          </p:nvPr>
        </p:nvSpPr>
        <p:spPr>
          <a:xfrm>
            <a:off x="134550" y="3659750"/>
            <a:ext cx="1119600" cy="2976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1200"/>
              <a:buFont typeface="IBM Plex Sans Medium"/>
              <a:buNone/>
              <a:defRPr sz="1200">
                <a:latin typeface="IBM Plex Sans Medium"/>
                <a:ea typeface="IBM Plex Sans Medium"/>
                <a:cs typeface="IBM Plex Sans Medium"/>
                <a:sym typeface="IBM Plex Sans Medium"/>
              </a:defRPr>
            </a:lvl1pPr>
            <a:lvl2pPr lvl="1">
              <a:spcBef>
                <a:spcPts val="0"/>
              </a:spcBef>
              <a:spcAft>
                <a:spcPts val="0"/>
              </a:spcAft>
              <a:buClr>
                <a:schemeClr val="lt1"/>
              </a:buClr>
              <a:buSzPts val="1000"/>
              <a:buFont typeface="IBM Plex Sans Medium"/>
              <a:buNone/>
              <a:defRPr sz="1000">
                <a:solidFill>
                  <a:schemeClr val="lt1"/>
                </a:solidFill>
                <a:latin typeface="IBM Plex Sans Medium"/>
                <a:ea typeface="IBM Plex Sans Medium"/>
                <a:cs typeface="IBM Plex Sans Medium"/>
                <a:sym typeface="IBM Plex Sans Medium"/>
              </a:defRPr>
            </a:lvl2pPr>
            <a:lvl3pPr lvl="2">
              <a:spcBef>
                <a:spcPts val="0"/>
              </a:spcBef>
              <a:spcAft>
                <a:spcPts val="0"/>
              </a:spcAft>
              <a:buClr>
                <a:schemeClr val="lt1"/>
              </a:buClr>
              <a:buSzPts val="1000"/>
              <a:buFont typeface="IBM Plex Sans Medium"/>
              <a:buNone/>
              <a:defRPr sz="1000">
                <a:solidFill>
                  <a:schemeClr val="lt1"/>
                </a:solidFill>
                <a:latin typeface="IBM Plex Sans Medium"/>
                <a:ea typeface="IBM Plex Sans Medium"/>
                <a:cs typeface="IBM Plex Sans Medium"/>
                <a:sym typeface="IBM Plex Sans Medium"/>
              </a:defRPr>
            </a:lvl3pPr>
            <a:lvl4pPr lvl="3">
              <a:spcBef>
                <a:spcPts val="0"/>
              </a:spcBef>
              <a:spcAft>
                <a:spcPts val="0"/>
              </a:spcAft>
              <a:buClr>
                <a:schemeClr val="lt1"/>
              </a:buClr>
              <a:buSzPts val="1000"/>
              <a:buFont typeface="IBM Plex Sans Medium"/>
              <a:buNone/>
              <a:defRPr sz="1000">
                <a:solidFill>
                  <a:schemeClr val="lt1"/>
                </a:solidFill>
                <a:latin typeface="IBM Plex Sans Medium"/>
                <a:ea typeface="IBM Plex Sans Medium"/>
                <a:cs typeface="IBM Plex Sans Medium"/>
                <a:sym typeface="IBM Plex Sans Medium"/>
              </a:defRPr>
            </a:lvl4pPr>
            <a:lvl5pPr lvl="4">
              <a:spcBef>
                <a:spcPts val="0"/>
              </a:spcBef>
              <a:spcAft>
                <a:spcPts val="0"/>
              </a:spcAft>
              <a:buClr>
                <a:schemeClr val="lt1"/>
              </a:buClr>
              <a:buSzPts val="1000"/>
              <a:buFont typeface="IBM Plex Sans Medium"/>
              <a:buNone/>
              <a:defRPr sz="1000">
                <a:solidFill>
                  <a:schemeClr val="lt1"/>
                </a:solidFill>
                <a:latin typeface="IBM Plex Sans Medium"/>
                <a:ea typeface="IBM Plex Sans Medium"/>
                <a:cs typeface="IBM Plex Sans Medium"/>
                <a:sym typeface="IBM Plex Sans Medium"/>
              </a:defRPr>
            </a:lvl5pPr>
            <a:lvl6pPr lvl="5">
              <a:spcBef>
                <a:spcPts val="0"/>
              </a:spcBef>
              <a:spcAft>
                <a:spcPts val="0"/>
              </a:spcAft>
              <a:buClr>
                <a:schemeClr val="lt1"/>
              </a:buClr>
              <a:buSzPts val="1000"/>
              <a:buFont typeface="IBM Plex Sans Medium"/>
              <a:buNone/>
              <a:defRPr sz="1000">
                <a:solidFill>
                  <a:schemeClr val="lt1"/>
                </a:solidFill>
                <a:latin typeface="IBM Plex Sans Medium"/>
                <a:ea typeface="IBM Plex Sans Medium"/>
                <a:cs typeface="IBM Plex Sans Medium"/>
                <a:sym typeface="IBM Plex Sans Medium"/>
              </a:defRPr>
            </a:lvl6pPr>
            <a:lvl7pPr lvl="6">
              <a:spcBef>
                <a:spcPts val="0"/>
              </a:spcBef>
              <a:spcAft>
                <a:spcPts val="0"/>
              </a:spcAft>
              <a:buClr>
                <a:schemeClr val="lt1"/>
              </a:buClr>
              <a:buSzPts val="1000"/>
              <a:buFont typeface="IBM Plex Sans Medium"/>
              <a:buNone/>
              <a:defRPr sz="1000">
                <a:solidFill>
                  <a:schemeClr val="lt1"/>
                </a:solidFill>
                <a:latin typeface="IBM Plex Sans Medium"/>
                <a:ea typeface="IBM Plex Sans Medium"/>
                <a:cs typeface="IBM Plex Sans Medium"/>
                <a:sym typeface="IBM Plex Sans Medium"/>
              </a:defRPr>
            </a:lvl7pPr>
            <a:lvl8pPr lvl="7">
              <a:spcBef>
                <a:spcPts val="0"/>
              </a:spcBef>
              <a:spcAft>
                <a:spcPts val="0"/>
              </a:spcAft>
              <a:buClr>
                <a:schemeClr val="lt1"/>
              </a:buClr>
              <a:buSzPts val="1000"/>
              <a:buFont typeface="IBM Plex Sans Medium"/>
              <a:buNone/>
              <a:defRPr sz="1000">
                <a:solidFill>
                  <a:schemeClr val="lt1"/>
                </a:solidFill>
                <a:latin typeface="IBM Plex Sans Medium"/>
                <a:ea typeface="IBM Plex Sans Medium"/>
                <a:cs typeface="IBM Plex Sans Medium"/>
                <a:sym typeface="IBM Plex Sans Medium"/>
              </a:defRPr>
            </a:lvl8pPr>
            <a:lvl9pPr lvl="8">
              <a:spcBef>
                <a:spcPts val="0"/>
              </a:spcBef>
              <a:spcAft>
                <a:spcPts val="0"/>
              </a:spcAft>
              <a:buClr>
                <a:schemeClr val="lt1"/>
              </a:buClr>
              <a:buSzPts val="1000"/>
              <a:buFont typeface="IBM Plex Sans Medium"/>
              <a:buNone/>
              <a:defRPr sz="1000">
                <a:solidFill>
                  <a:schemeClr val="lt1"/>
                </a:solidFill>
                <a:latin typeface="IBM Plex Sans Medium"/>
                <a:ea typeface="IBM Plex Sans Medium"/>
                <a:cs typeface="IBM Plex Sans Medium"/>
                <a:sym typeface="IBM Plex Sans Medium"/>
              </a:defRPr>
            </a:lvl9pPr>
          </a:lstStyle>
          <a:p>
            <a:endParaRPr/>
          </a:p>
        </p:txBody>
      </p:sp>
      <p:sp>
        <p:nvSpPr>
          <p:cNvPr id="446" name="Google Shape;446;p40"/>
          <p:cNvSpPr txBox="1">
            <a:spLocks noGrp="1"/>
          </p:cNvSpPr>
          <p:nvPr>
            <p:ph type="title" idx="7"/>
          </p:nvPr>
        </p:nvSpPr>
        <p:spPr>
          <a:xfrm>
            <a:off x="38100" y="93150"/>
            <a:ext cx="1583400" cy="189300"/>
          </a:xfrm>
          <a:prstGeom prst="rect">
            <a:avLst/>
          </a:prstGeom>
        </p:spPr>
        <p:txBody>
          <a:bodyPr spcFirstLastPara="1" wrap="square" lIns="182875" tIns="91425" rIns="91425" bIns="91425" anchor="t" anchorCtr="0">
            <a:noAutofit/>
          </a:bodyPr>
          <a:lstStyle>
            <a:lvl1pPr lvl="0">
              <a:spcBef>
                <a:spcPts val="0"/>
              </a:spcBef>
              <a:spcAft>
                <a:spcPts val="0"/>
              </a:spcAft>
              <a:buNone/>
              <a:defRPr sz="900">
                <a:solidFill>
                  <a:schemeClr val="accent5"/>
                </a:solidFill>
                <a:latin typeface="Sora"/>
                <a:ea typeface="Sora"/>
                <a:cs typeface="Sora"/>
                <a:sym typeface="Sora"/>
              </a:defRPr>
            </a:lvl1pPr>
            <a:lvl2pPr lvl="1">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2pPr>
            <a:lvl3pPr lvl="2">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3pPr>
            <a:lvl4pPr lvl="3">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4pPr>
            <a:lvl5pPr lvl="4">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5pPr>
            <a:lvl6pPr lvl="5">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6pPr>
            <a:lvl7pPr lvl="6">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7pPr>
            <a:lvl8pPr lvl="7">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8pPr>
            <a:lvl9pPr lvl="8">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9pPr>
          </a:lstStyle>
          <a:p>
            <a:endParaRPr/>
          </a:p>
        </p:txBody>
      </p:sp>
      <p:sp>
        <p:nvSpPr>
          <p:cNvPr id="447" name="Google Shape;447;p40"/>
          <p:cNvSpPr/>
          <p:nvPr/>
        </p:nvSpPr>
        <p:spPr>
          <a:xfrm rot="-6104187" flipH="1">
            <a:off x="4324040" y="2970795"/>
            <a:ext cx="1541221" cy="4732320"/>
          </a:xfrm>
          <a:prstGeom prst="chord">
            <a:avLst>
              <a:gd name="adj1" fmla="val 4994308"/>
              <a:gd name="adj2" fmla="val 15114049"/>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448" name="Google Shape;448;p40"/>
          <p:cNvSpPr/>
          <p:nvPr/>
        </p:nvSpPr>
        <p:spPr>
          <a:xfrm rot="5740201">
            <a:off x="4240558" y="2810912"/>
            <a:ext cx="1433212" cy="5490517"/>
          </a:xfrm>
          <a:prstGeom prst="chord">
            <a:avLst>
              <a:gd name="adj1" fmla="val 5592353"/>
              <a:gd name="adj2" fmla="val 15024063"/>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449" name="Google Shape;449;p40"/>
          <p:cNvSpPr txBox="1">
            <a:spLocks noGrp="1"/>
          </p:cNvSpPr>
          <p:nvPr>
            <p:ph type="body" idx="1"/>
          </p:nvPr>
        </p:nvSpPr>
        <p:spPr>
          <a:xfrm>
            <a:off x="1326025" y="3615050"/>
            <a:ext cx="2296500" cy="999900"/>
          </a:xfrm>
          <a:prstGeom prst="rect">
            <a:avLst/>
          </a:prstGeom>
        </p:spPr>
        <p:txBody>
          <a:bodyPr spcFirstLastPara="1" wrap="square" lIns="91425" tIns="91425" rIns="91425" bIns="91425" anchor="t" anchorCtr="0">
            <a:normAutofit/>
          </a:bodyPr>
          <a:lstStyle>
            <a:lvl1pPr marL="457200" lvl="0" indent="-292100">
              <a:spcBef>
                <a:spcPts val="0"/>
              </a:spcBef>
              <a:spcAft>
                <a:spcPts val="0"/>
              </a:spcAft>
              <a:buClr>
                <a:schemeClr val="accent2"/>
              </a:buClr>
              <a:buSzPts val="1000"/>
              <a:buFont typeface="Sora"/>
              <a:buChar char="●"/>
              <a:defRPr sz="1000"/>
            </a:lvl1pPr>
            <a:lvl2pPr marL="914400" lvl="1" indent="-292100">
              <a:spcBef>
                <a:spcPts val="0"/>
              </a:spcBef>
              <a:spcAft>
                <a:spcPts val="0"/>
              </a:spcAft>
              <a:buClr>
                <a:schemeClr val="lt1"/>
              </a:buClr>
              <a:buSzPts val="1000"/>
              <a:buFont typeface="Sora"/>
              <a:buChar char="○"/>
              <a:defRPr sz="1000"/>
            </a:lvl2pPr>
            <a:lvl3pPr marL="1371600" lvl="2" indent="-292100">
              <a:spcBef>
                <a:spcPts val="0"/>
              </a:spcBef>
              <a:spcAft>
                <a:spcPts val="0"/>
              </a:spcAft>
              <a:buClr>
                <a:schemeClr val="lt1"/>
              </a:buClr>
              <a:buSzPts val="1000"/>
              <a:buFont typeface="Sora"/>
              <a:buChar char="■"/>
              <a:defRPr sz="1000"/>
            </a:lvl3pPr>
            <a:lvl4pPr marL="1828800" lvl="3" indent="-292100">
              <a:spcBef>
                <a:spcPts val="0"/>
              </a:spcBef>
              <a:spcAft>
                <a:spcPts val="0"/>
              </a:spcAft>
              <a:buClr>
                <a:schemeClr val="lt1"/>
              </a:buClr>
              <a:buSzPts val="1000"/>
              <a:buFont typeface="Sora"/>
              <a:buChar char="●"/>
              <a:defRPr sz="1000"/>
            </a:lvl4pPr>
            <a:lvl5pPr marL="2286000" lvl="4" indent="-292100">
              <a:spcBef>
                <a:spcPts val="0"/>
              </a:spcBef>
              <a:spcAft>
                <a:spcPts val="0"/>
              </a:spcAft>
              <a:buClr>
                <a:schemeClr val="lt1"/>
              </a:buClr>
              <a:buSzPts val="1000"/>
              <a:buFont typeface="Sora"/>
              <a:buChar char="○"/>
              <a:defRPr sz="1000"/>
            </a:lvl5pPr>
            <a:lvl6pPr marL="2743200" lvl="5" indent="-292100">
              <a:spcBef>
                <a:spcPts val="0"/>
              </a:spcBef>
              <a:spcAft>
                <a:spcPts val="0"/>
              </a:spcAft>
              <a:buClr>
                <a:schemeClr val="lt1"/>
              </a:buClr>
              <a:buSzPts val="1000"/>
              <a:buFont typeface="Sora"/>
              <a:buChar char="■"/>
              <a:defRPr sz="1000"/>
            </a:lvl6pPr>
            <a:lvl7pPr marL="3200400" lvl="6" indent="-292100">
              <a:spcBef>
                <a:spcPts val="0"/>
              </a:spcBef>
              <a:spcAft>
                <a:spcPts val="0"/>
              </a:spcAft>
              <a:buClr>
                <a:schemeClr val="lt1"/>
              </a:buClr>
              <a:buSzPts val="1000"/>
              <a:buFont typeface="Sora"/>
              <a:buChar char="●"/>
              <a:defRPr sz="1000"/>
            </a:lvl7pPr>
            <a:lvl8pPr marL="3657600" lvl="7" indent="-292100">
              <a:spcBef>
                <a:spcPts val="0"/>
              </a:spcBef>
              <a:spcAft>
                <a:spcPts val="0"/>
              </a:spcAft>
              <a:buClr>
                <a:schemeClr val="lt1"/>
              </a:buClr>
              <a:buSzPts val="1000"/>
              <a:buFont typeface="Sora"/>
              <a:buChar char="○"/>
              <a:defRPr sz="1000"/>
            </a:lvl8pPr>
            <a:lvl9pPr marL="4114800" lvl="8" indent="-292100">
              <a:spcBef>
                <a:spcPts val="0"/>
              </a:spcBef>
              <a:spcAft>
                <a:spcPts val="0"/>
              </a:spcAft>
              <a:buClr>
                <a:schemeClr val="lt1"/>
              </a:buClr>
              <a:buSzPts val="1000"/>
              <a:buFont typeface="Sora"/>
              <a:buChar char="■"/>
              <a:defRPr sz="1000"/>
            </a:lvl9pPr>
          </a:lstStyle>
          <a:p>
            <a:endParaRPr/>
          </a:p>
        </p:txBody>
      </p:sp>
      <p:sp>
        <p:nvSpPr>
          <p:cNvPr id="450" name="Google Shape;450;p40"/>
          <p:cNvSpPr txBox="1">
            <a:spLocks noGrp="1"/>
          </p:cNvSpPr>
          <p:nvPr>
            <p:ph type="body" idx="8"/>
          </p:nvPr>
        </p:nvSpPr>
        <p:spPr>
          <a:xfrm>
            <a:off x="3808863" y="3615050"/>
            <a:ext cx="2296500" cy="999900"/>
          </a:xfrm>
          <a:prstGeom prst="rect">
            <a:avLst/>
          </a:prstGeom>
        </p:spPr>
        <p:txBody>
          <a:bodyPr spcFirstLastPara="1" wrap="square" lIns="91425" tIns="91425" rIns="91425" bIns="91425" anchor="t" anchorCtr="0">
            <a:normAutofit/>
          </a:bodyPr>
          <a:lstStyle>
            <a:lvl1pPr marL="457200" lvl="0" indent="-292100">
              <a:spcBef>
                <a:spcPts val="0"/>
              </a:spcBef>
              <a:spcAft>
                <a:spcPts val="0"/>
              </a:spcAft>
              <a:buClr>
                <a:schemeClr val="accent2"/>
              </a:buClr>
              <a:buSzPts val="1000"/>
              <a:buFont typeface="Sora"/>
              <a:buChar char="●"/>
              <a:defRPr sz="1000"/>
            </a:lvl1pPr>
            <a:lvl2pPr marL="914400" lvl="1" indent="-292100">
              <a:spcBef>
                <a:spcPts val="800"/>
              </a:spcBef>
              <a:spcAft>
                <a:spcPts val="0"/>
              </a:spcAft>
              <a:buSzPts val="1000"/>
              <a:buFont typeface="Sora"/>
              <a:buChar char="○"/>
              <a:defRPr sz="1000"/>
            </a:lvl2pPr>
            <a:lvl3pPr marL="1371600" lvl="2" indent="-292100">
              <a:spcBef>
                <a:spcPts val="800"/>
              </a:spcBef>
              <a:spcAft>
                <a:spcPts val="0"/>
              </a:spcAft>
              <a:buSzPts val="1000"/>
              <a:buFont typeface="Sora"/>
              <a:buChar char="■"/>
              <a:defRPr sz="1000"/>
            </a:lvl3pPr>
            <a:lvl4pPr marL="1828800" lvl="3" indent="-292100">
              <a:spcBef>
                <a:spcPts val="800"/>
              </a:spcBef>
              <a:spcAft>
                <a:spcPts val="0"/>
              </a:spcAft>
              <a:buSzPts val="1000"/>
              <a:buFont typeface="Sora"/>
              <a:buChar char="●"/>
              <a:defRPr sz="1000"/>
            </a:lvl4pPr>
            <a:lvl5pPr marL="2286000" lvl="4" indent="-292100">
              <a:spcBef>
                <a:spcPts val="800"/>
              </a:spcBef>
              <a:spcAft>
                <a:spcPts val="0"/>
              </a:spcAft>
              <a:buSzPts val="1000"/>
              <a:buFont typeface="Sora"/>
              <a:buChar char="○"/>
              <a:defRPr sz="1000"/>
            </a:lvl5pPr>
            <a:lvl6pPr marL="2743200" lvl="5" indent="-292100">
              <a:spcBef>
                <a:spcPts val="800"/>
              </a:spcBef>
              <a:spcAft>
                <a:spcPts val="0"/>
              </a:spcAft>
              <a:buSzPts val="1000"/>
              <a:buFont typeface="Sora"/>
              <a:buChar char="■"/>
              <a:defRPr sz="1000"/>
            </a:lvl6pPr>
            <a:lvl7pPr marL="3200400" lvl="6" indent="-292100">
              <a:spcBef>
                <a:spcPts val="800"/>
              </a:spcBef>
              <a:spcAft>
                <a:spcPts val="0"/>
              </a:spcAft>
              <a:buSzPts val="1000"/>
              <a:buFont typeface="Sora"/>
              <a:buChar char="●"/>
              <a:defRPr sz="1000"/>
            </a:lvl7pPr>
            <a:lvl8pPr marL="3657600" lvl="7" indent="-292100">
              <a:spcBef>
                <a:spcPts val="800"/>
              </a:spcBef>
              <a:spcAft>
                <a:spcPts val="0"/>
              </a:spcAft>
              <a:buSzPts val="1000"/>
              <a:buFont typeface="Sora"/>
              <a:buChar char="○"/>
              <a:defRPr sz="1000"/>
            </a:lvl8pPr>
            <a:lvl9pPr marL="4114800" lvl="8" indent="-292100">
              <a:spcBef>
                <a:spcPts val="800"/>
              </a:spcBef>
              <a:spcAft>
                <a:spcPts val="800"/>
              </a:spcAft>
              <a:buSzPts val="1000"/>
              <a:buFont typeface="Sora"/>
              <a:buChar char="■"/>
              <a:defRPr sz="1000"/>
            </a:lvl9pPr>
          </a:lstStyle>
          <a:p>
            <a:endParaRPr/>
          </a:p>
        </p:txBody>
      </p:sp>
      <p:sp>
        <p:nvSpPr>
          <p:cNvPr id="451" name="Google Shape;451;p40"/>
          <p:cNvSpPr txBox="1">
            <a:spLocks noGrp="1"/>
          </p:cNvSpPr>
          <p:nvPr>
            <p:ph type="body" idx="9"/>
          </p:nvPr>
        </p:nvSpPr>
        <p:spPr>
          <a:xfrm>
            <a:off x="6291713" y="3615050"/>
            <a:ext cx="2296500" cy="999900"/>
          </a:xfrm>
          <a:prstGeom prst="rect">
            <a:avLst/>
          </a:prstGeom>
        </p:spPr>
        <p:txBody>
          <a:bodyPr spcFirstLastPara="1" wrap="square" lIns="91425" tIns="91425" rIns="91425" bIns="91425" anchor="t" anchorCtr="0">
            <a:normAutofit/>
          </a:bodyPr>
          <a:lstStyle>
            <a:lvl1pPr marL="457200" lvl="0" indent="-292100">
              <a:spcBef>
                <a:spcPts val="0"/>
              </a:spcBef>
              <a:spcAft>
                <a:spcPts val="0"/>
              </a:spcAft>
              <a:buClr>
                <a:schemeClr val="accent2"/>
              </a:buClr>
              <a:buSzPts val="1000"/>
              <a:buFont typeface="Sora"/>
              <a:buChar char="●"/>
              <a:defRPr sz="1000"/>
            </a:lvl1pPr>
            <a:lvl2pPr marL="914400" lvl="1" indent="-292100">
              <a:spcBef>
                <a:spcPts val="0"/>
              </a:spcBef>
              <a:spcAft>
                <a:spcPts val="0"/>
              </a:spcAft>
              <a:buClr>
                <a:schemeClr val="lt1"/>
              </a:buClr>
              <a:buSzPts val="1000"/>
              <a:buFont typeface="Sora"/>
              <a:buChar char="○"/>
              <a:defRPr sz="1000"/>
            </a:lvl2pPr>
            <a:lvl3pPr marL="1371600" lvl="2" indent="-292100">
              <a:spcBef>
                <a:spcPts val="0"/>
              </a:spcBef>
              <a:spcAft>
                <a:spcPts val="0"/>
              </a:spcAft>
              <a:buClr>
                <a:schemeClr val="lt1"/>
              </a:buClr>
              <a:buSzPts val="1000"/>
              <a:buFont typeface="Sora"/>
              <a:buChar char="■"/>
              <a:defRPr sz="1000"/>
            </a:lvl3pPr>
            <a:lvl4pPr marL="1828800" lvl="3" indent="-292100">
              <a:spcBef>
                <a:spcPts val="0"/>
              </a:spcBef>
              <a:spcAft>
                <a:spcPts val="0"/>
              </a:spcAft>
              <a:buClr>
                <a:schemeClr val="lt1"/>
              </a:buClr>
              <a:buSzPts val="1000"/>
              <a:buFont typeface="Sora"/>
              <a:buChar char="●"/>
              <a:defRPr sz="1000"/>
            </a:lvl4pPr>
            <a:lvl5pPr marL="2286000" lvl="4" indent="-292100">
              <a:spcBef>
                <a:spcPts val="0"/>
              </a:spcBef>
              <a:spcAft>
                <a:spcPts val="0"/>
              </a:spcAft>
              <a:buClr>
                <a:schemeClr val="lt1"/>
              </a:buClr>
              <a:buSzPts val="1000"/>
              <a:buFont typeface="Sora"/>
              <a:buChar char="○"/>
              <a:defRPr sz="1000"/>
            </a:lvl5pPr>
            <a:lvl6pPr marL="2743200" lvl="5" indent="-292100">
              <a:spcBef>
                <a:spcPts val="0"/>
              </a:spcBef>
              <a:spcAft>
                <a:spcPts val="0"/>
              </a:spcAft>
              <a:buClr>
                <a:schemeClr val="lt1"/>
              </a:buClr>
              <a:buSzPts val="1000"/>
              <a:buFont typeface="Sora"/>
              <a:buChar char="■"/>
              <a:defRPr sz="1000"/>
            </a:lvl6pPr>
            <a:lvl7pPr marL="3200400" lvl="6" indent="-292100">
              <a:spcBef>
                <a:spcPts val="0"/>
              </a:spcBef>
              <a:spcAft>
                <a:spcPts val="0"/>
              </a:spcAft>
              <a:buClr>
                <a:schemeClr val="lt1"/>
              </a:buClr>
              <a:buSzPts val="1000"/>
              <a:buFont typeface="Sora"/>
              <a:buChar char="●"/>
              <a:defRPr sz="1000"/>
            </a:lvl7pPr>
            <a:lvl8pPr marL="3657600" lvl="7" indent="-292100">
              <a:spcBef>
                <a:spcPts val="0"/>
              </a:spcBef>
              <a:spcAft>
                <a:spcPts val="0"/>
              </a:spcAft>
              <a:buClr>
                <a:schemeClr val="lt1"/>
              </a:buClr>
              <a:buSzPts val="1000"/>
              <a:buFont typeface="Sora"/>
              <a:buChar char="○"/>
              <a:defRPr sz="1000"/>
            </a:lvl8pPr>
            <a:lvl9pPr marL="4114800" lvl="8" indent="-292100">
              <a:spcBef>
                <a:spcPts val="0"/>
              </a:spcBef>
              <a:spcAft>
                <a:spcPts val="0"/>
              </a:spcAft>
              <a:buClr>
                <a:schemeClr val="lt1"/>
              </a:buClr>
              <a:buSzPts val="1000"/>
              <a:buFont typeface="Sora"/>
              <a:buChar char="■"/>
              <a:defRPr sz="1000"/>
            </a:lvl9pPr>
          </a:lstStyle>
          <a:p>
            <a:endParaRPr/>
          </a:p>
        </p:txBody>
      </p:sp>
      <p:sp>
        <p:nvSpPr>
          <p:cNvPr id="452" name="Google Shape;452;p40"/>
          <p:cNvSpPr txBox="1">
            <a:spLocks noGrp="1"/>
          </p:cNvSpPr>
          <p:nvPr>
            <p:ph type="body" idx="13"/>
          </p:nvPr>
        </p:nvSpPr>
        <p:spPr>
          <a:xfrm>
            <a:off x="1326025" y="2606200"/>
            <a:ext cx="2296500" cy="999900"/>
          </a:xfrm>
          <a:prstGeom prst="rect">
            <a:avLst/>
          </a:prstGeom>
        </p:spPr>
        <p:txBody>
          <a:bodyPr spcFirstLastPara="1" wrap="square" lIns="91425" tIns="91425" rIns="91425" bIns="91425" anchor="t" anchorCtr="0">
            <a:normAutofit/>
          </a:bodyPr>
          <a:lstStyle>
            <a:lvl1pPr marL="457200" lvl="0" indent="-292100">
              <a:spcBef>
                <a:spcPts val="0"/>
              </a:spcBef>
              <a:spcAft>
                <a:spcPts val="0"/>
              </a:spcAft>
              <a:buClr>
                <a:schemeClr val="accent2"/>
              </a:buClr>
              <a:buSzPts val="1000"/>
              <a:buFont typeface="Sora"/>
              <a:buChar char="●"/>
              <a:defRPr sz="1000"/>
            </a:lvl1pPr>
            <a:lvl2pPr marL="914400" lvl="1" indent="-292100">
              <a:spcBef>
                <a:spcPts val="0"/>
              </a:spcBef>
              <a:spcAft>
                <a:spcPts val="0"/>
              </a:spcAft>
              <a:buClr>
                <a:schemeClr val="lt1"/>
              </a:buClr>
              <a:buSzPts val="1000"/>
              <a:buFont typeface="Sora"/>
              <a:buChar char="○"/>
              <a:defRPr sz="1000"/>
            </a:lvl2pPr>
            <a:lvl3pPr marL="1371600" lvl="2" indent="-292100">
              <a:spcBef>
                <a:spcPts val="0"/>
              </a:spcBef>
              <a:spcAft>
                <a:spcPts val="0"/>
              </a:spcAft>
              <a:buClr>
                <a:schemeClr val="lt1"/>
              </a:buClr>
              <a:buSzPts val="1000"/>
              <a:buFont typeface="Sora"/>
              <a:buChar char="■"/>
              <a:defRPr sz="1000"/>
            </a:lvl3pPr>
            <a:lvl4pPr marL="1828800" lvl="3" indent="-292100">
              <a:spcBef>
                <a:spcPts val="0"/>
              </a:spcBef>
              <a:spcAft>
                <a:spcPts val="0"/>
              </a:spcAft>
              <a:buClr>
                <a:schemeClr val="lt1"/>
              </a:buClr>
              <a:buSzPts val="1000"/>
              <a:buFont typeface="Sora"/>
              <a:buChar char="●"/>
              <a:defRPr sz="1000"/>
            </a:lvl4pPr>
            <a:lvl5pPr marL="2286000" lvl="4" indent="-292100">
              <a:spcBef>
                <a:spcPts val="0"/>
              </a:spcBef>
              <a:spcAft>
                <a:spcPts val="0"/>
              </a:spcAft>
              <a:buClr>
                <a:schemeClr val="lt1"/>
              </a:buClr>
              <a:buSzPts val="1000"/>
              <a:buFont typeface="Sora"/>
              <a:buChar char="○"/>
              <a:defRPr sz="1000"/>
            </a:lvl5pPr>
            <a:lvl6pPr marL="2743200" lvl="5" indent="-292100">
              <a:spcBef>
                <a:spcPts val="0"/>
              </a:spcBef>
              <a:spcAft>
                <a:spcPts val="0"/>
              </a:spcAft>
              <a:buClr>
                <a:schemeClr val="lt1"/>
              </a:buClr>
              <a:buSzPts val="1000"/>
              <a:buFont typeface="Sora"/>
              <a:buChar char="■"/>
              <a:defRPr sz="1000"/>
            </a:lvl6pPr>
            <a:lvl7pPr marL="3200400" lvl="6" indent="-292100">
              <a:spcBef>
                <a:spcPts val="0"/>
              </a:spcBef>
              <a:spcAft>
                <a:spcPts val="0"/>
              </a:spcAft>
              <a:buClr>
                <a:schemeClr val="lt1"/>
              </a:buClr>
              <a:buSzPts val="1000"/>
              <a:buFont typeface="Sora"/>
              <a:buChar char="●"/>
              <a:defRPr sz="1000"/>
            </a:lvl7pPr>
            <a:lvl8pPr marL="3657600" lvl="7" indent="-292100">
              <a:spcBef>
                <a:spcPts val="0"/>
              </a:spcBef>
              <a:spcAft>
                <a:spcPts val="0"/>
              </a:spcAft>
              <a:buClr>
                <a:schemeClr val="lt1"/>
              </a:buClr>
              <a:buSzPts val="1000"/>
              <a:buFont typeface="Sora"/>
              <a:buChar char="○"/>
              <a:defRPr sz="1000"/>
            </a:lvl8pPr>
            <a:lvl9pPr marL="4114800" lvl="8" indent="-292100">
              <a:spcBef>
                <a:spcPts val="0"/>
              </a:spcBef>
              <a:spcAft>
                <a:spcPts val="0"/>
              </a:spcAft>
              <a:buClr>
                <a:schemeClr val="lt1"/>
              </a:buClr>
              <a:buSzPts val="1000"/>
              <a:buFont typeface="Sora"/>
              <a:buChar char="■"/>
              <a:defRPr sz="1000"/>
            </a:lvl9pPr>
          </a:lstStyle>
          <a:p>
            <a:endParaRPr/>
          </a:p>
        </p:txBody>
      </p:sp>
      <p:sp>
        <p:nvSpPr>
          <p:cNvPr id="453" name="Google Shape;453;p40"/>
          <p:cNvSpPr txBox="1">
            <a:spLocks noGrp="1"/>
          </p:cNvSpPr>
          <p:nvPr>
            <p:ph type="body" idx="14"/>
          </p:nvPr>
        </p:nvSpPr>
        <p:spPr>
          <a:xfrm>
            <a:off x="3808863" y="2606200"/>
            <a:ext cx="2296500" cy="999900"/>
          </a:xfrm>
          <a:prstGeom prst="rect">
            <a:avLst/>
          </a:prstGeom>
        </p:spPr>
        <p:txBody>
          <a:bodyPr spcFirstLastPara="1" wrap="square" lIns="91425" tIns="91425" rIns="91425" bIns="91425" anchor="t" anchorCtr="0">
            <a:normAutofit/>
          </a:bodyPr>
          <a:lstStyle>
            <a:lvl1pPr marL="457200" lvl="0" indent="-292100">
              <a:spcBef>
                <a:spcPts val="0"/>
              </a:spcBef>
              <a:spcAft>
                <a:spcPts val="0"/>
              </a:spcAft>
              <a:buClr>
                <a:schemeClr val="accent2"/>
              </a:buClr>
              <a:buSzPts val="1000"/>
              <a:buFont typeface="Sora"/>
              <a:buChar char="●"/>
              <a:defRPr sz="1000"/>
            </a:lvl1pPr>
            <a:lvl2pPr marL="914400" lvl="1" indent="-292100">
              <a:spcBef>
                <a:spcPts val="0"/>
              </a:spcBef>
              <a:spcAft>
                <a:spcPts val="0"/>
              </a:spcAft>
              <a:buClr>
                <a:schemeClr val="lt1"/>
              </a:buClr>
              <a:buSzPts val="1000"/>
              <a:buFont typeface="Sora"/>
              <a:buChar char="○"/>
              <a:defRPr sz="1000"/>
            </a:lvl2pPr>
            <a:lvl3pPr marL="1371600" lvl="2" indent="-292100">
              <a:spcBef>
                <a:spcPts val="0"/>
              </a:spcBef>
              <a:spcAft>
                <a:spcPts val="0"/>
              </a:spcAft>
              <a:buClr>
                <a:schemeClr val="lt1"/>
              </a:buClr>
              <a:buSzPts val="1000"/>
              <a:buFont typeface="Sora"/>
              <a:buChar char="■"/>
              <a:defRPr sz="1000"/>
            </a:lvl3pPr>
            <a:lvl4pPr marL="1828800" lvl="3" indent="-292100">
              <a:spcBef>
                <a:spcPts val="0"/>
              </a:spcBef>
              <a:spcAft>
                <a:spcPts val="0"/>
              </a:spcAft>
              <a:buClr>
                <a:schemeClr val="lt1"/>
              </a:buClr>
              <a:buSzPts val="1000"/>
              <a:buFont typeface="Sora"/>
              <a:buChar char="●"/>
              <a:defRPr sz="1000"/>
            </a:lvl4pPr>
            <a:lvl5pPr marL="2286000" lvl="4" indent="-292100">
              <a:spcBef>
                <a:spcPts val="0"/>
              </a:spcBef>
              <a:spcAft>
                <a:spcPts val="0"/>
              </a:spcAft>
              <a:buClr>
                <a:schemeClr val="lt1"/>
              </a:buClr>
              <a:buSzPts val="1000"/>
              <a:buFont typeface="Sora"/>
              <a:buChar char="○"/>
              <a:defRPr sz="1000"/>
            </a:lvl5pPr>
            <a:lvl6pPr marL="2743200" lvl="5" indent="-292100">
              <a:spcBef>
                <a:spcPts val="0"/>
              </a:spcBef>
              <a:spcAft>
                <a:spcPts val="0"/>
              </a:spcAft>
              <a:buClr>
                <a:schemeClr val="lt1"/>
              </a:buClr>
              <a:buSzPts val="1000"/>
              <a:buFont typeface="Sora"/>
              <a:buChar char="■"/>
              <a:defRPr sz="1000"/>
            </a:lvl6pPr>
            <a:lvl7pPr marL="3200400" lvl="6" indent="-292100">
              <a:spcBef>
                <a:spcPts val="0"/>
              </a:spcBef>
              <a:spcAft>
                <a:spcPts val="0"/>
              </a:spcAft>
              <a:buClr>
                <a:schemeClr val="lt1"/>
              </a:buClr>
              <a:buSzPts val="1000"/>
              <a:buFont typeface="Sora"/>
              <a:buChar char="●"/>
              <a:defRPr sz="1000"/>
            </a:lvl7pPr>
            <a:lvl8pPr marL="3657600" lvl="7" indent="-292100">
              <a:spcBef>
                <a:spcPts val="0"/>
              </a:spcBef>
              <a:spcAft>
                <a:spcPts val="0"/>
              </a:spcAft>
              <a:buClr>
                <a:schemeClr val="lt1"/>
              </a:buClr>
              <a:buSzPts val="1000"/>
              <a:buFont typeface="Sora"/>
              <a:buChar char="○"/>
              <a:defRPr sz="1000"/>
            </a:lvl8pPr>
            <a:lvl9pPr marL="4114800" lvl="8" indent="-292100">
              <a:spcBef>
                <a:spcPts val="0"/>
              </a:spcBef>
              <a:spcAft>
                <a:spcPts val="0"/>
              </a:spcAft>
              <a:buClr>
                <a:schemeClr val="lt1"/>
              </a:buClr>
              <a:buSzPts val="1000"/>
              <a:buFont typeface="Sora"/>
              <a:buChar char="■"/>
              <a:defRPr sz="1000"/>
            </a:lvl9pPr>
          </a:lstStyle>
          <a:p>
            <a:endParaRPr/>
          </a:p>
        </p:txBody>
      </p:sp>
      <p:sp>
        <p:nvSpPr>
          <p:cNvPr id="454" name="Google Shape;454;p40"/>
          <p:cNvSpPr txBox="1">
            <a:spLocks noGrp="1"/>
          </p:cNvSpPr>
          <p:nvPr>
            <p:ph type="body" idx="15"/>
          </p:nvPr>
        </p:nvSpPr>
        <p:spPr>
          <a:xfrm>
            <a:off x="6291713" y="2606200"/>
            <a:ext cx="2296500" cy="999900"/>
          </a:xfrm>
          <a:prstGeom prst="rect">
            <a:avLst/>
          </a:prstGeom>
        </p:spPr>
        <p:txBody>
          <a:bodyPr spcFirstLastPara="1" wrap="square" lIns="91425" tIns="91425" rIns="91425" bIns="91425" anchor="t" anchorCtr="0">
            <a:normAutofit/>
          </a:bodyPr>
          <a:lstStyle>
            <a:lvl1pPr marL="457200" lvl="0" indent="-292100">
              <a:spcBef>
                <a:spcPts val="0"/>
              </a:spcBef>
              <a:spcAft>
                <a:spcPts val="0"/>
              </a:spcAft>
              <a:buClr>
                <a:schemeClr val="accent2"/>
              </a:buClr>
              <a:buSzPts val="1000"/>
              <a:buFont typeface="Sora"/>
              <a:buChar char="●"/>
              <a:defRPr sz="1000"/>
            </a:lvl1pPr>
            <a:lvl2pPr marL="914400" lvl="1" indent="-292100">
              <a:spcBef>
                <a:spcPts val="0"/>
              </a:spcBef>
              <a:spcAft>
                <a:spcPts val="0"/>
              </a:spcAft>
              <a:buClr>
                <a:schemeClr val="lt1"/>
              </a:buClr>
              <a:buSzPts val="1000"/>
              <a:buFont typeface="Sora"/>
              <a:buChar char="○"/>
              <a:defRPr sz="1000"/>
            </a:lvl2pPr>
            <a:lvl3pPr marL="1371600" lvl="2" indent="-292100">
              <a:spcBef>
                <a:spcPts val="0"/>
              </a:spcBef>
              <a:spcAft>
                <a:spcPts val="0"/>
              </a:spcAft>
              <a:buClr>
                <a:schemeClr val="lt1"/>
              </a:buClr>
              <a:buSzPts val="1000"/>
              <a:buFont typeface="Sora"/>
              <a:buChar char="■"/>
              <a:defRPr sz="1000"/>
            </a:lvl3pPr>
            <a:lvl4pPr marL="1828800" lvl="3" indent="-292100">
              <a:spcBef>
                <a:spcPts val="0"/>
              </a:spcBef>
              <a:spcAft>
                <a:spcPts val="0"/>
              </a:spcAft>
              <a:buClr>
                <a:schemeClr val="lt1"/>
              </a:buClr>
              <a:buSzPts val="1000"/>
              <a:buFont typeface="Sora"/>
              <a:buChar char="●"/>
              <a:defRPr sz="1000"/>
            </a:lvl4pPr>
            <a:lvl5pPr marL="2286000" lvl="4" indent="-292100">
              <a:spcBef>
                <a:spcPts val="0"/>
              </a:spcBef>
              <a:spcAft>
                <a:spcPts val="0"/>
              </a:spcAft>
              <a:buClr>
                <a:schemeClr val="lt1"/>
              </a:buClr>
              <a:buSzPts val="1000"/>
              <a:buFont typeface="Sora"/>
              <a:buChar char="○"/>
              <a:defRPr sz="1000"/>
            </a:lvl5pPr>
            <a:lvl6pPr marL="2743200" lvl="5" indent="-292100">
              <a:spcBef>
                <a:spcPts val="0"/>
              </a:spcBef>
              <a:spcAft>
                <a:spcPts val="0"/>
              </a:spcAft>
              <a:buClr>
                <a:schemeClr val="lt1"/>
              </a:buClr>
              <a:buSzPts val="1000"/>
              <a:buFont typeface="Sora"/>
              <a:buChar char="■"/>
              <a:defRPr sz="1000"/>
            </a:lvl6pPr>
            <a:lvl7pPr marL="3200400" lvl="6" indent="-292100">
              <a:spcBef>
                <a:spcPts val="0"/>
              </a:spcBef>
              <a:spcAft>
                <a:spcPts val="0"/>
              </a:spcAft>
              <a:buClr>
                <a:schemeClr val="lt1"/>
              </a:buClr>
              <a:buSzPts val="1000"/>
              <a:buFont typeface="Sora"/>
              <a:buChar char="●"/>
              <a:defRPr sz="1000"/>
            </a:lvl7pPr>
            <a:lvl8pPr marL="3657600" lvl="7" indent="-292100">
              <a:spcBef>
                <a:spcPts val="0"/>
              </a:spcBef>
              <a:spcAft>
                <a:spcPts val="0"/>
              </a:spcAft>
              <a:buClr>
                <a:schemeClr val="lt1"/>
              </a:buClr>
              <a:buSzPts val="1000"/>
              <a:buFont typeface="Sora"/>
              <a:buChar char="○"/>
              <a:defRPr sz="1000"/>
            </a:lvl8pPr>
            <a:lvl9pPr marL="4114800" lvl="8" indent="-292100">
              <a:spcBef>
                <a:spcPts val="0"/>
              </a:spcBef>
              <a:spcAft>
                <a:spcPts val="0"/>
              </a:spcAft>
              <a:buClr>
                <a:schemeClr val="lt1"/>
              </a:buClr>
              <a:buSzPts val="1000"/>
              <a:buFont typeface="Sora"/>
              <a:buChar char="■"/>
              <a:defRPr sz="1000"/>
            </a:lvl9pPr>
          </a:lstStyle>
          <a:p>
            <a:endParaRPr/>
          </a:p>
        </p:txBody>
      </p:sp>
      <p:sp>
        <p:nvSpPr>
          <p:cNvPr id="455" name="Google Shape;455;p40"/>
          <p:cNvSpPr txBox="1">
            <a:spLocks noGrp="1"/>
          </p:cNvSpPr>
          <p:nvPr>
            <p:ph type="body" idx="16"/>
          </p:nvPr>
        </p:nvSpPr>
        <p:spPr>
          <a:xfrm>
            <a:off x="1326025" y="1524225"/>
            <a:ext cx="2296500" cy="832500"/>
          </a:xfrm>
          <a:prstGeom prst="rect">
            <a:avLst/>
          </a:prstGeom>
        </p:spPr>
        <p:txBody>
          <a:bodyPr spcFirstLastPara="1" wrap="square" lIns="91425" tIns="91425" rIns="91425" bIns="91425" anchor="t" anchorCtr="0">
            <a:noAutofit/>
          </a:bodyPr>
          <a:lstStyle>
            <a:lvl1pPr marL="457200" lvl="0" indent="-292100">
              <a:spcBef>
                <a:spcPts val="0"/>
              </a:spcBef>
              <a:spcAft>
                <a:spcPts val="0"/>
              </a:spcAft>
              <a:buClr>
                <a:schemeClr val="lt1"/>
              </a:buClr>
              <a:buSzPts val="1000"/>
              <a:buFont typeface="Sora"/>
              <a:buChar char="➔"/>
              <a:defRPr sz="1000"/>
            </a:lvl1pPr>
            <a:lvl2pPr marL="914400" lvl="1" indent="-292100">
              <a:spcBef>
                <a:spcPts val="0"/>
              </a:spcBef>
              <a:spcAft>
                <a:spcPts val="0"/>
              </a:spcAft>
              <a:buClr>
                <a:schemeClr val="lt1"/>
              </a:buClr>
              <a:buSzPts val="1000"/>
              <a:buFont typeface="Sora"/>
              <a:buChar char="◆"/>
              <a:defRPr sz="1000"/>
            </a:lvl2pPr>
            <a:lvl3pPr marL="1371600" lvl="2" indent="-292100">
              <a:spcBef>
                <a:spcPts val="0"/>
              </a:spcBef>
              <a:spcAft>
                <a:spcPts val="0"/>
              </a:spcAft>
              <a:buClr>
                <a:schemeClr val="lt1"/>
              </a:buClr>
              <a:buSzPts val="1000"/>
              <a:buFont typeface="Sora"/>
              <a:buChar char="●"/>
              <a:defRPr sz="1000"/>
            </a:lvl3pPr>
            <a:lvl4pPr marL="1828800" lvl="3" indent="-292100">
              <a:spcBef>
                <a:spcPts val="0"/>
              </a:spcBef>
              <a:spcAft>
                <a:spcPts val="0"/>
              </a:spcAft>
              <a:buClr>
                <a:schemeClr val="lt1"/>
              </a:buClr>
              <a:buSzPts val="1000"/>
              <a:buFont typeface="Sora"/>
              <a:buChar char="○"/>
              <a:defRPr sz="1000"/>
            </a:lvl4pPr>
            <a:lvl5pPr marL="2286000" lvl="4" indent="-292100">
              <a:spcBef>
                <a:spcPts val="0"/>
              </a:spcBef>
              <a:spcAft>
                <a:spcPts val="0"/>
              </a:spcAft>
              <a:buClr>
                <a:schemeClr val="lt1"/>
              </a:buClr>
              <a:buSzPts val="1000"/>
              <a:buFont typeface="Sora"/>
              <a:buChar char="◆"/>
              <a:defRPr sz="1000"/>
            </a:lvl5pPr>
            <a:lvl6pPr marL="2743200" lvl="5" indent="-292100">
              <a:spcBef>
                <a:spcPts val="0"/>
              </a:spcBef>
              <a:spcAft>
                <a:spcPts val="0"/>
              </a:spcAft>
              <a:buClr>
                <a:schemeClr val="lt1"/>
              </a:buClr>
              <a:buSzPts val="1000"/>
              <a:buFont typeface="Sora"/>
              <a:buChar char="●"/>
              <a:defRPr sz="1000"/>
            </a:lvl6pPr>
            <a:lvl7pPr marL="3200400" lvl="6" indent="-292100">
              <a:spcBef>
                <a:spcPts val="0"/>
              </a:spcBef>
              <a:spcAft>
                <a:spcPts val="0"/>
              </a:spcAft>
              <a:buClr>
                <a:schemeClr val="lt1"/>
              </a:buClr>
              <a:buSzPts val="1000"/>
              <a:buFont typeface="Sora"/>
              <a:buChar char="○"/>
              <a:defRPr sz="1000"/>
            </a:lvl7pPr>
            <a:lvl8pPr marL="3657600" lvl="7" indent="-292100">
              <a:spcBef>
                <a:spcPts val="0"/>
              </a:spcBef>
              <a:spcAft>
                <a:spcPts val="0"/>
              </a:spcAft>
              <a:buClr>
                <a:schemeClr val="lt1"/>
              </a:buClr>
              <a:buSzPts val="1000"/>
              <a:buFont typeface="Sora"/>
              <a:buChar char="◆"/>
              <a:defRPr sz="1000"/>
            </a:lvl8pPr>
            <a:lvl9pPr marL="4114800" lvl="8" indent="-292100">
              <a:spcBef>
                <a:spcPts val="0"/>
              </a:spcBef>
              <a:spcAft>
                <a:spcPts val="0"/>
              </a:spcAft>
              <a:buClr>
                <a:schemeClr val="lt1"/>
              </a:buClr>
              <a:buSzPts val="1000"/>
              <a:buFont typeface="Sora"/>
              <a:buChar char="●"/>
              <a:defRPr sz="1000"/>
            </a:lvl9pPr>
          </a:lstStyle>
          <a:p>
            <a:endParaRPr/>
          </a:p>
        </p:txBody>
      </p:sp>
      <p:sp>
        <p:nvSpPr>
          <p:cNvPr id="456" name="Google Shape;456;p40"/>
          <p:cNvSpPr txBox="1">
            <a:spLocks noGrp="1"/>
          </p:cNvSpPr>
          <p:nvPr>
            <p:ph type="body" idx="17"/>
          </p:nvPr>
        </p:nvSpPr>
        <p:spPr>
          <a:xfrm>
            <a:off x="3808867" y="1524225"/>
            <a:ext cx="2296500" cy="832500"/>
          </a:xfrm>
          <a:prstGeom prst="rect">
            <a:avLst/>
          </a:prstGeom>
        </p:spPr>
        <p:txBody>
          <a:bodyPr spcFirstLastPara="1" wrap="square" lIns="91425" tIns="91425" rIns="91425" bIns="91425" anchor="t" anchorCtr="0">
            <a:noAutofit/>
          </a:bodyPr>
          <a:lstStyle>
            <a:lvl1pPr marL="457200" lvl="0" indent="-292100">
              <a:spcBef>
                <a:spcPts val="0"/>
              </a:spcBef>
              <a:spcAft>
                <a:spcPts val="0"/>
              </a:spcAft>
              <a:buClr>
                <a:schemeClr val="lt1"/>
              </a:buClr>
              <a:buSzPts val="1000"/>
              <a:buFont typeface="Sora"/>
              <a:buChar char="➔"/>
              <a:defRPr sz="1000"/>
            </a:lvl1pPr>
            <a:lvl2pPr marL="914400" lvl="1" indent="-292100">
              <a:spcBef>
                <a:spcPts val="0"/>
              </a:spcBef>
              <a:spcAft>
                <a:spcPts val="0"/>
              </a:spcAft>
              <a:buClr>
                <a:schemeClr val="lt1"/>
              </a:buClr>
              <a:buSzPts val="1000"/>
              <a:buFont typeface="Sora"/>
              <a:buChar char="◆"/>
              <a:defRPr sz="1000"/>
            </a:lvl2pPr>
            <a:lvl3pPr marL="1371600" lvl="2" indent="-292100">
              <a:spcBef>
                <a:spcPts val="0"/>
              </a:spcBef>
              <a:spcAft>
                <a:spcPts val="0"/>
              </a:spcAft>
              <a:buClr>
                <a:schemeClr val="lt1"/>
              </a:buClr>
              <a:buSzPts val="1000"/>
              <a:buFont typeface="Sora"/>
              <a:buChar char="●"/>
              <a:defRPr sz="1000"/>
            </a:lvl3pPr>
            <a:lvl4pPr marL="1828800" lvl="3" indent="-292100">
              <a:spcBef>
                <a:spcPts val="0"/>
              </a:spcBef>
              <a:spcAft>
                <a:spcPts val="0"/>
              </a:spcAft>
              <a:buClr>
                <a:schemeClr val="lt1"/>
              </a:buClr>
              <a:buSzPts val="1000"/>
              <a:buFont typeface="Sora"/>
              <a:buChar char="○"/>
              <a:defRPr sz="1000"/>
            </a:lvl4pPr>
            <a:lvl5pPr marL="2286000" lvl="4" indent="-292100">
              <a:spcBef>
                <a:spcPts val="0"/>
              </a:spcBef>
              <a:spcAft>
                <a:spcPts val="0"/>
              </a:spcAft>
              <a:buClr>
                <a:schemeClr val="lt1"/>
              </a:buClr>
              <a:buSzPts val="1000"/>
              <a:buFont typeface="Sora"/>
              <a:buChar char="◆"/>
              <a:defRPr sz="1000"/>
            </a:lvl5pPr>
            <a:lvl6pPr marL="2743200" lvl="5" indent="-292100">
              <a:spcBef>
                <a:spcPts val="0"/>
              </a:spcBef>
              <a:spcAft>
                <a:spcPts val="0"/>
              </a:spcAft>
              <a:buClr>
                <a:schemeClr val="lt1"/>
              </a:buClr>
              <a:buSzPts val="1000"/>
              <a:buFont typeface="Sora"/>
              <a:buChar char="●"/>
              <a:defRPr sz="1000"/>
            </a:lvl6pPr>
            <a:lvl7pPr marL="3200400" lvl="6" indent="-292100">
              <a:spcBef>
                <a:spcPts val="0"/>
              </a:spcBef>
              <a:spcAft>
                <a:spcPts val="0"/>
              </a:spcAft>
              <a:buClr>
                <a:schemeClr val="lt1"/>
              </a:buClr>
              <a:buSzPts val="1000"/>
              <a:buFont typeface="Sora"/>
              <a:buChar char="○"/>
              <a:defRPr sz="1000"/>
            </a:lvl7pPr>
            <a:lvl8pPr marL="3657600" lvl="7" indent="-292100">
              <a:spcBef>
                <a:spcPts val="0"/>
              </a:spcBef>
              <a:spcAft>
                <a:spcPts val="0"/>
              </a:spcAft>
              <a:buClr>
                <a:schemeClr val="lt1"/>
              </a:buClr>
              <a:buSzPts val="1000"/>
              <a:buFont typeface="Sora"/>
              <a:buChar char="◆"/>
              <a:defRPr sz="1000"/>
            </a:lvl8pPr>
            <a:lvl9pPr marL="4114800" lvl="8" indent="-292100">
              <a:spcBef>
                <a:spcPts val="0"/>
              </a:spcBef>
              <a:spcAft>
                <a:spcPts val="0"/>
              </a:spcAft>
              <a:buClr>
                <a:schemeClr val="lt1"/>
              </a:buClr>
              <a:buSzPts val="1000"/>
              <a:buFont typeface="Sora"/>
              <a:buChar char="●"/>
              <a:defRPr sz="1000"/>
            </a:lvl9pPr>
          </a:lstStyle>
          <a:p>
            <a:endParaRPr/>
          </a:p>
        </p:txBody>
      </p:sp>
      <p:sp>
        <p:nvSpPr>
          <p:cNvPr id="457" name="Google Shape;457;p40"/>
          <p:cNvSpPr txBox="1">
            <a:spLocks noGrp="1"/>
          </p:cNvSpPr>
          <p:nvPr>
            <p:ph type="body" idx="18"/>
          </p:nvPr>
        </p:nvSpPr>
        <p:spPr>
          <a:xfrm>
            <a:off x="6291721" y="1524225"/>
            <a:ext cx="2296500" cy="832500"/>
          </a:xfrm>
          <a:prstGeom prst="rect">
            <a:avLst/>
          </a:prstGeom>
        </p:spPr>
        <p:txBody>
          <a:bodyPr spcFirstLastPara="1" wrap="square" lIns="91425" tIns="91425" rIns="91425" bIns="91425" anchor="t" anchorCtr="0">
            <a:noAutofit/>
          </a:bodyPr>
          <a:lstStyle>
            <a:lvl1pPr marL="457200" lvl="0" indent="-292100">
              <a:spcBef>
                <a:spcPts val="0"/>
              </a:spcBef>
              <a:spcAft>
                <a:spcPts val="0"/>
              </a:spcAft>
              <a:buClr>
                <a:schemeClr val="lt1"/>
              </a:buClr>
              <a:buSzPts val="1000"/>
              <a:buFont typeface="Sora"/>
              <a:buChar char="➔"/>
              <a:defRPr sz="1000"/>
            </a:lvl1pPr>
            <a:lvl2pPr marL="914400" lvl="1" indent="-292100">
              <a:spcBef>
                <a:spcPts val="0"/>
              </a:spcBef>
              <a:spcAft>
                <a:spcPts val="0"/>
              </a:spcAft>
              <a:buClr>
                <a:schemeClr val="lt1"/>
              </a:buClr>
              <a:buSzPts val="1000"/>
              <a:buFont typeface="Sora"/>
              <a:buChar char="◆"/>
              <a:defRPr sz="1000"/>
            </a:lvl2pPr>
            <a:lvl3pPr marL="1371600" lvl="2" indent="-292100">
              <a:spcBef>
                <a:spcPts val="0"/>
              </a:spcBef>
              <a:spcAft>
                <a:spcPts val="0"/>
              </a:spcAft>
              <a:buClr>
                <a:schemeClr val="lt1"/>
              </a:buClr>
              <a:buSzPts val="1000"/>
              <a:buFont typeface="Sora"/>
              <a:buChar char="●"/>
              <a:defRPr sz="1000"/>
            </a:lvl3pPr>
            <a:lvl4pPr marL="1828800" lvl="3" indent="-292100">
              <a:spcBef>
                <a:spcPts val="0"/>
              </a:spcBef>
              <a:spcAft>
                <a:spcPts val="0"/>
              </a:spcAft>
              <a:buClr>
                <a:schemeClr val="lt1"/>
              </a:buClr>
              <a:buSzPts val="1000"/>
              <a:buFont typeface="Sora"/>
              <a:buChar char="○"/>
              <a:defRPr sz="1000"/>
            </a:lvl4pPr>
            <a:lvl5pPr marL="2286000" lvl="4" indent="-292100">
              <a:spcBef>
                <a:spcPts val="0"/>
              </a:spcBef>
              <a:spcAft>
                <a:spcPts val="0"/>
              </a:spcAft>
              <a:buClr>
                <a:schemeClr val="lt1"/>
              </a:buClr>
              <a:buSzPts val="1000"/>
              <a:buFont typeface="Sora"/>
              <a:buChar char="◆"/>
              <a:defRPr sz="1000"/>
            </a:lvl5pPr>
            <a:lvl6pPr marL="2743200" lvl="5" indent="-292100">
              <a:spcBef>
                <a:spcPts val="0"/>
              </a:spcBef>
              <a:spcAft>
                <a:spcPts val="0"/>
              </a:spcAft>
              <a:buClr>
                <a:schemeClr val="lt1"/>
              </a:buClr>
              <a:buSzPts val="1000"/>
              <a:buFont typeface="Sora"/>
              <a:buChar char="●"/>
              <a:defRPr sz="1000"/>
            </a:lvl6pPr>
            <a:lvl7pPr marL="3200400" lvl="6" indent="-292100">
              <a:spcBef>
                <a:spcPts val="0"/>
              </a:spcBef>
              <a:spcAft>
                <a:spcPts val="0"/>
              </a:spcAft>
              <a:buClr>
                <a:schemeClr val="lt1"/>
              </a:buClr>
              <a:buSzPts val="1000"/>
              <a:buFont typeface="Sora"/>
              <a:buChar char="○"/>
              <a:defRPr sz="1000"/>
            </a:lvl7pPr>
            <a:lvl8pPr marL="3657600" lvl="7" indent="-292100">
              <a:spcBef>
                <a:spcPts val="0"/>
              </a:spcBef>
              <a:spcAft>
                <a:spcPts val="0"/>
              </a:spcAft>
              <a:buClr>
                <a:schemeClr val="lt1"/>
              </a:buClr>
              <a:buSzPts val="1000"/>
              <a:buFont typeface="Sora"/>
              <a:buChar char="◆"/>
              <a:defRPr sz="1000"/>
            </a:lvl8pPr>
            <a:lvl9pPr marL="4114800" lvl="8" indent="-292100">
              <a:spcBef>
                <a:spcPts val="0"/>
              </a:spcBef>
              <a:spcAft>
                <a:spcPts val="0"/>
              </a:spcAft>
              <a:buClr>
                <a:schemeClr val="lt1"/>
              </a:buClr>
              <a:buSzPts val="1000"/>
              <a:buFont typeface="Sora"/>
              <a:buChar char="●"/>
              <a:defRPr sz="1000"/>
            </a:lvl9pPr>
          </a:lstStyle>
          <a:p>
            <a:endParaRPr/>
          </a:p>
        </p:txBody>
      </p:sp>
      <p:sp>
        <p:nvSpPr>
          <p:cNvPr id="458" name="Google Shape;458;p40"/>
          <p:cNvSpPr txBox="1">
            <a:spLocks noGrp="1"/>
          </p:cNvSpPr>
          <p:nvPr>
            <p:ph type="title" idx="19"/>
          </p:nvPr>
        </p:nvSpPr>
        <p:spPr>
          <a:xfrm>
            <a:off x="38100" y="319650"/>
            <a:ext cx="3116700" cy="520200"/>
          </a:xfrm>
          <a:prstGeom prst="rect">
            <a:avLst/>
          </a:prstGeom>
        </p:spPr>
        <p:txBody>
          <a:bodyPr spcFirstLastPara="1" wrap="square" lIns="182875" tIns="91425" rIns="91425" bIns="91425" anchor="t" anchorCtr="0">
            <a:spAutoFit/>
          </a:bodyPr>
          <a:lstStyle>
            <a:lvl1pPr lvl="0">
              <a:spcBef>
                <a:spcPts val="0"/>
              </a:spcBef>
              <a:spcAft>
                <a:spcPts val="0"/>
              </a:spcAft>
              <a:buNone/>
              <a:defRPr sz="1600">
                <a:latin typeface="IBM Plex Sans Medium"/>
                <a:ea typeface="IBM Plex Sans Medium"/>
                <a:cs typeface="IBM Plex Sans Medium"/>
                <a:sym typeface="IBM Plex Sans Medium"/>
              </a:defRPr>
            </a:lvl1pPr>
            <a:lvl2pPr lvl="1">
              <a:lnSpc>
                <a:spcPct val="115000"/>
              </a:lnSpc>
              <a:spcBef>
                <a:spcPts val="0"/>
              </a:spcBef>
              <a:spcAft>
                <a:spcPts val="0"/>
              </a:spcAft>
              <a:buNone/>
              <a:defRPr sz="1800"/>
            </a:lvl2pPr>
            <a:lvl3pPr lvl="2">
              <a:lnSpc>
                <a:spcPct val="115000"/>
              </a:lnSpc>
              <a:spcBef>
                <a:spcPts val="0"/>
              </a:spcBef>
              <a:spcAft>
                <a:spcPts val="0"/>
              </a:spcAft>
              <a:buNone/>
              <a:defRPr sz="1800"/>
            </a:lvl3pPr>
            <a:lvl4pPr lvl="3">
              <a:lnSpc>
                <a:spcPct val="115000"/>
              </a:lnSpc>
              <a:spcBef>
                <a:spcPts val="0"/>
              </a:spcBef>
              <a:spcAft>
                <a:spcPts val="0"/>
              </a:spcAft>
              <a:buNone/>
              <a:defRPr sz="1800"/>
            </a:lvl4pPr>
            <a:lvl5pPr lvl="4">
              <a:lnSpc>
                <a:spcPct val="115000"/>
              </a:lnSpc>
              <a:spcBef>
                <a:spcPts val="0"/>
              </a:spcBef>
              <a:spcAft>
                <a:spcPts val="0"/>
              </a:spcAft>
              <a:buNone/>
              <a:defRPr sz="1800"/>
            </a:lvl5pPr>
            <a:lvl6pPr lvl="5">
              <a:lnSpc>
                <a:spcPct val="115000"/>
              </a:lnSpc>
              <a:spcBef>
                <a:spcPts val="0"/>
              </a:spcBef>
              <a:spcAft>
                <a:spcPts val="0"/>
              </a:spcAft>
              <a:buNone/>
              <a:defRPr sz="1800"/>
            </a:lvl6pPr>
            <a:lvl7pPr lvl="6">
              <a:lnSpc>
                <a:spcPct val="115000"/>
              </a:lnSpc>
              <a:spcBef>
                <a:spcPts val="0"/>
              </a:spcBef>
              <a:spcAft>
                <a:spcPts val="0"/>
              </a:spcAft>
              <a:buNone/>
              <a:defRPr sz="1800"/>
            </a:lvl7pPr>
            <a:lvl8pPr lvl="7">
              <a:lnSpc>
                <a:spcPct val="115000"/>
              </a:lnSpc>
              <a:spcBef>
                <a:spcPts val="0"/>
              </a:spcBef>
              <a:spcAft>
                <a:spcPts val="0"/>
              </a:spcAft>
              <a:buNone/>
              <a:defRPr sz="1800"/>
            </a:lvl8pPr>
            <a:lvl9pPr lvl="8">
              <a:lnSpc>
                <a:spcPct val="115000"/>
              </a:lnSpc>
              <a:spcBef>
                <a:spcPts val="0"/>
              </a:spcBef>
              <a:spcAft>
                <a:spcPts val="0"/>
              </a:spcAft>
              <a:buNone/>
              <a:defRPr sz="1800"/>
            </a:lvl9pPr>
          </a:lstStyle>
          <a:p>
            <a:endParaRPr/>
          </a:p>
        </p:txBody>
      </p:sp>
      <p:sp>
        <p:nvSpPr>
          <p:cNvPr id="459" name="Google Shape;459;p40"/>
          <p:cNvSpPr txBox="1">
            <a:spLocks noGrp="1"/>
          </p:cNvSpPr>
          <p:nvPr>
            <p:ph type="title" idx="20"/>
          </p:nvPr>
        </p:nvSpPr>
        <p:spPr>
          <a:xfrm>
            <a:off x="228600" y="4774929"/>
            <a:ext cx="1939200" cy="189300"/>
          </a:xfrm>
          <a:prstGeom prst="rect">
            <a:avLst/>
          </a:prstGeom>
        </p:spPr>
        <p:txBody>
          <a:bodyPr spcFirstLastPara="1" wrap="square" lIns="0" tIns="0" rIns="0" bIns="0" anchor="t" anchorCtr="0">
            <a:noAutofit/>
          </a:bodyPr>
          <a:lstStyle>
            <a:lvl1pPr lvl="0">
              <a:spcBef>
                <a:spcPts val="0"/>
              </a:spcBef>
              <a:spcAft>
                <a:spcPts val="0"/>
              </a:spcAft>
              <a:buNone/>
              <a:defRPr sz="900">
                <a:solidFill>
                  <a:schemeClr val="accent5"/>
                </a:solidFill>
                <a:latin typeface="Sora"/>
                <a:ea typeface="Sora"/>
                <a:cs typeface="Sora"/>
                <a:sym typeface="Sora"/>
              </a:defRPr>
            </a:lvl1pPr>
            <a:lvl2pPr lvl="1">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2pPr>
            <a:lvl3pPr lvl="2">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3pPr>
            <a:lvl4pPr lvl="3">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4pPr>
            <a:lvl5pPr lvl="4">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5pPr>
            <a:lvl6pPr lvl="5">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6pPr>
            <a:lvl7pPr lvl="6">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7pPr>
            <a:lvl8pPr lvl="7">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8pPr>
            <a:lvl9pPr lvl="8">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9pPr>
          </a:lstStyle>
          <a:p>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and four columns - Dark">
  <p:cSld name="BLANK_1_1_1_1_1_1_1_1_1_1_4_1">
    <p:bg>
      <p:bgPr>
        <a:solidFill>
          <a:schemeClr val="lt1"/>
        </a:solidFill>
        <a:effectLst/>
      </p:bgPr>
    </p:bg>
    <p:spTree>
      <p:nvGrpSpPr>
        <p:cNvPr id="1" name="Shape 460"/>
        <p:cNvGrpSpPr/>
        <p:nvPr/>
      </p:nvGrpSpPr>
      <p:grpSpPr>
        <a:xfrm>
          <a:off x="0" y="0"/>
          <a:ext cx="0" cy="0"/>
          <a:chOff x="0" y="0"/>
          <a:chExt cx="0" cy="0"/>
        </a:xfrm>
      </p:grpSpPr>
      <p:sp>
        <p:nvSpPr>
          <p:cNvPr id="461" name="Google Shape;461;p41"/>
          <p:cNvSpPr/>
          <p:nvPr/>
        </p:nvSpPr>
        <p:spPr>
          <a:xfrm rot="-737329">
            <a:off x="5068924" y="-96942"/>
            <a:ext cx="3371552" cy="1136324"/>
          </a:xfrm>
          <a:prstGeom prst="chord">
            <a:avLst>
              <a:gd name="adj1" fmla="val 21353619"/>
              <a:gd name="adj2" fmla="val 14210633"/>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accent5"/>
              </a:solidFill>
              <a:latin typeface="Sora"/>
              <a:ea typeface="Sora"/>
              <a:cs typeface="Sora"/>
              <a:sym typeface="Sora"/>
            </a:endParaRPr>
          </a:p>
        </p:txBody>
      </p:sp>
      <p:sp>
        <p:nvSpPr>
          <p:cNvPr id="462" name="Google Shape;462;p41"/>
          <p:cNvSpPr txBox="1">
            <a:spLocks noGrp="1"/>
          </p:cNvSpPr>
          <p:nvPr>
            <p:ph type="title"/>
          </p:nvPr>
        </p:nvSpPr>
        <p:spPr>
          <a:xfrm>
            <a:off x="134550" y="1524225"/>
            <a:ext cx="1119600" cy="297600"/>
          </a:xfrm>
          <a:prstGeom prst="rect">
            <a:avLst/>
          </a:prstGeom>
        </p:spPr>
        <p:txBody>
          <a:bodyPr spcFirstLastPara="1" wrap="square" lIns="91425" tIns="91425" rIns="91425" bIns="91425" anchor="ctr" anchorCtr="0">
            <a:noAutofit/>
          </a:bodyPr>
          <a:lstStyle>
            <a:lvl1pPr lvl="0">
              <a:spcBef>
                <a:spcPts val="0"/>
              </a:spcBef>
              <a:spcAft>
                <a:spcPts val="0"/>
              </a:spcAft>
              <a:buClr>
                <a:schemeClr val="accent3"/>
              </a:buClr>
              <a:buSzPts val="1200"/>
              <a:buFont typeface="IBM Plex Sans Medium"/>
              <a:buNone/>
              <a:defRPr sz="1200">
                <a:solidFill>
                  <a:schemeClr val="accent3"/>
                </a:solidFill>
                <a:latin typeface="IBM Plex Sans Medium"/>
                <a:ea typeface="IBM Plex Sans Medium"/>
                <a:cs typeface="IBM Plex Sans Medium"/>
                <a:sym typeface="IBM Plex Sans Medium"/>
              </a:defRPr>
            </a:lvl1pPr>
            <a:lvl2pPr lvl="1">
              <a:spcBef>
                <a:spcPts val="0"/>
              </a:spcBef>
              <a:spcAft>
                <a:spcPts val="0"/>
              </a:spcAft>
              <a:buClr>
                <a:schemeClr val="accent3"/>
              </a:buClr>
              <a:buSzPts val="1000"/>
              <a:buFont typeface="IBM Plex Sans Medium"/>
              <a:buNone/>
              <a:defRPr sz="1000">
                <a:solidFill>
                  <a:schemeClr val="accent3"/>
                </a:solidFill>
                <a:latin typeface="IBM Plex Sans Medium"/>
                <a:ea typeface="IBM Plex Sans Medium"/>
                <a:cs typeface="IBM Plex Sans Medium"/>
                <a:sym typeface="IBM Plex Sans Medium"/>
              </a:defRPr>
            </a:lvl2pPr>
            <a:lvl3pPr lvl="2">
              <a:spcBef>
                <a:spcPts val="0"/>
              </a:spcBef>
              <a:spcAft>
                <a:spcPts val="0"/>
              </a:spcAft>
              <a:buClr>
                <a:schemeClr val="accent3"/>
              </a:buClr>
              <a:buSzPts val="1000"/>
              <a:buFont typeface="IBM Plex Sans Medium"/>
              <a:buNone/>
              <a:defRPr sz="1000">
                <a:solidFill>
                  <a:schemeClr val="accent3"/>
                </a:solidFill>
                <a:latin typeface="IBM Plex Sans Medium"/>
                <a:ea typeface="IBM Plex Sans Medium"/>
                <a:cs typeface="IBM Plex Sans Medium"/>
                <a:sym typeface="IBM Plex Sans Medium"/>
              </a:defRPr>
            </a:lvl3pPr>
            <a:lvl4pPr lvl="3">
              <a:spcBef>
                <a:spcPts val="0"/>
              </a:spcBef>
              <a:spcAft>
                <a:spcPts val="0"/>
              </a:spcAft>
              <a:buClr>
                <a:schemeClr val="accent3"/>
              </a:buClr>
              <a:buSzPts val="1000"/>
              <a:buFont typeface="IBM Plex Sans Medium"/>
              <a:buNone/>
              <a:defRPr sz="1000">
                <a:solidFill>
                  <a:schemeClr val="accent3"/>
                </a:solidFill>
                <a:latin typeface="IBM Plex Sans Medium"/>
                <a:ea typeface="IBM Plex Sans Medium"/>
                <a:cs typeface="IBM Plex Sans Medium"/>
                <a:sym typeface="IBM Plex Sans Medium"/>
              </a:defRPr>
            </a:lvl4pPr>
            <a:lvl5pPr lvl="4">
              <a:spcBef>
                <a:spcPts val="0"/>
              </a:spcBef>
              <a:spcAft>
                <a:spcPts val="0"/>
              </a:spcAft>
              <a:buClr>
                <a:schemeClr val="accent3"/>
              </a:buClr>
              <a:buSzPts val="1000"/>
              <a:buFont typeface="IBM Plex Sans Medium"/>
              <a:buNone/>
              <a:defRPr sz="1000">
                <a:solidFill>
                  <a:schemeClr val="accent3"/>
                </a:solidFill>
                <a:latin typeface="IBM Plex Sans Medium"/>
                <a:ea typeface="IBM Plex Sans Medium"/>
                <a:cs typeface="IBM Plex Sans Medium"/>
                <a:sym typeface="IBM Plex Sans Medium"/>
              </a:defRPr>
            </a:lvl5pPr>
            <a:lvl6pPr lvl="5">
              <a:spcBef>
                <a:spcPts val="0"/>
              </a:spcBef>
              <a:spcAft>
                <a:spcPts val="0"/>
              </a:spcAft>
              <a:buClr>
                <a:schemeClr val="accent3"/>
              </a:buClr>
              <a:buSzPts val="1000"/>
              <a:buFont typeface="IBM Plex Sans Medium"/>
              <a:buNone/>
              <a:defRPr sz="1000">
                <a:solidFill>
                  <a:schemeClr val="accent3"/>
                </a:solidFill>
                <a:latin typeface="IBM Plex Sans Medium"/>
                <a:ea typeface="IBM Plex Sans Medium"/>
                <a:cs typeface="IBM Plex Sans Medium"/>
                <a:sym typeface="IBM Plex Sans Medium"/>
              </a:defRPr>
            </a:lvl6pPr>
            <a:lvl7pPr lvl="6">
              <a:spcBef>
                <a:spcPts val="0"/>
              </a:spcBef>
              <a:spcAft>
                <a:spcPts val="0"/>
              </a:spcAft>
              <a:buClr>
                <a:schemeClr val="accent3"/>
              </a:buClr>
              <a:buSzPts val="1000"/>
              <a:buFont typeface="IBM Plex Sans Medium"/>
              <a:buNone/>
              <a:defRPr sz="1000">
                <a:solidFill>
                  <a:schemeClr val="accent3"/>
                </a:solidFill>
                <a:latin typeface="IBM Plex Sans Medium"/>
                <a:ea typeface="IBM Plex Sans Medium"/>
                <a:cs typeface="IBM Plex Sans Medium"/>
                <a:sym typeface="IBM Plex Sans Medium"/>
              </a:defRPr>
            </a:lvl7pPr>
            <a:lvl8pPr lvl="7">
              <a:spcBef>
                <a:spcPts val="0"/>
              </a:spcBef>
              <a:spcAft>
                <a:spcPts val="0"/>
              </a:spcAft>
              <a:buClr>
                <a:schemeClr val="accent3"/>
              </a:buClr>
              <a:buSzPts val="1000"/>
              <a:buFont typeface="IBM Plex Sans Medium"/>
              <a:buNone/>
              <a:defRPr sz="1000">
                <a:solidFill>
                  <a:schemeClr val="accent3"/>
                </a:solidFill>
                <a:latin typeface="IBM Plex Sans Medium"/>
                <a:ea typeface="IBM Plex Sans Medium"/>
                <a:cs typeface="IBM Plex Sans Medium"/>
                <a:sym typeface="IBM Plex Sans Medium"/>
              </a:defRPr>
            </a:lvl8pPr>
            <a:lvl9pPr lvl="8">
              <a:spcBef>
                <a:spcPts val="0"/>
              </a:spcBef>
              <a:spcAft>
                <a:spcPts val="0"/>
              </a:spcAft>
              <a:buClr>
                <a:schemeClr val="accent3"/>
              </a:buClr>
              <a:buSzPts val="1000"/>
              <a:buFont typeface="IBM Plex Sans Medium"/>
              <a:buNone/>
              <a:defRPr sz="1000">
                <a:solidFill>
                  <a:schemeClr val="accent3"/>
                </a:solidFill>
                <a:latin typeface="IBM Plex Sans Medium"/>
                <a:ea typeface="IBM Plex Sans Medium"/>
                <a:cs typeface="IBM Plex Sans Medium"/>
                <a:sym typeface="IBM Plex Sans Medium"/>
              </a:defRPr>
            </a:lvl9pPr>
          </a:lstStyle>
          <a:p>
            <a:endParaRPr/>
          </a:p>
        </p:txBody>
      </p:sp>
      <p:sp>
        <p:nvSpPr>
          <p:cNvPr id="463" name="Google Shape;463;p41"/>
          <p:cNvSpPr txBox="1">
            <a:spLocks noGrp="1"/>
          </p:cNvSpPr>
          <p:nvPr>
            <p:ph type="title" idx="2"/>
          </p:nvPr>
        </p:nvSpPr>
        <p:spPr>
          <a:xfrm>
            <a:off x="134550" y="2606200"/>
            <a:ext cx="1119600" cy="2976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3"/>
              </a:buClr>
              <a:buSzPts val="1200"/>
              <a:buFont typeface="IBM Plex Sans Medium"/>
              <a:buNone/>
              <a:defRPr sz="1200">
                <a:solidFill>
                  <a:schemeClr val="accent3"/>
                </a:solidFill>
                <a:latin typeface="IBM Plex Sans Medium"/>
                <a:ea typeface="IBM Plex Sans Medium"/>
                <a:cs typeface="IBM Plex Sans Medium"/>
                <a:sym typeface="IBM Plex Sans Medium"/>
              </a:defRPr>
            </a:lvl1pPr>
            <a:lvl2pPr lvl="1">
              <a:spcBef>
                <a:spcPts val="0"/>
              </a:spcBef>
              <a:spcAft>
                <a:spcPts val="0"/>
              </a:spcAft>
              <a:buClr>
                <a:schemeClr val="accent3"/>
              </a:buClr>
              <a:buSzPts val="1000"/>
              <a:buFont typeface="IBM Plex Sans Medium"/>
              <a:buNone/>
              <a:defRPr sz="1000">
                <a:solidFill>
                  <a:schemeClr val="accent3"/>
                </a:solidFill>
                <a:latin typeface="IBM Plex Sans Medium"/>
                <a:ea typeface="IBM Plex Sans Medium"/>
                <a:cs typeface="IBM Plex Sans Medium"/>
                <a:sym typeface="IBM Plex Sans Medium"/>
              </a:defRPr>
            </a:lvl2pPr>
            <a:lvl3pPr lvl="2">
              <a:spcBef>
                <a:spcPts val="0"/>
              </a:spcBef>
              <a:spcAft>
                <a:spcPts val="0"/>
              </a:spcAft>
              <a:buClr>
                <a:schemeClr val="accent3"/>
              </a:buClr>
              <a:buSzPts val="1000"/>
              <a:buFont typeface="IBM Plex Sans Medium"/>
              <a:buNone/>
              <a:defRPr sz="1000">
                <a:solidFill>
                  <a:schemeClr val="accent3"/>
                </a:solidFill>
                <a:latin typeface="IBM Plex Sans Medium"/>
                <a:ea typeface="IBM Plex Sans Medium"/>
                <a:cs typeface="IBM Plex Sans Medium"/>
                <a:sym typeface="IBM Plex Sans Medium"/>
              </a:defRPr>
            </a:lvl3pPr>
            <a:lvl4pPr lvl="3">
              <a:spcBef>
                <a:spcPts val="0"/>
              </a:spcBef>
              <a:spcAft>
                <a:spcPts val="0"/>
              </a:spcAft>
              <a:buClr>
                <a:schemeClr val="accent3"/>
              </a:buClr>
              <a:buSzPts val="1000"/>
              <a:buFont typeface="IBM Plex Sans Medium"/>
              <a:buNone/>
              <a:defRPr sz="1000">
                <a:solidFill>
                  <a:schemeClr val="accent3"/>
                </a:solidFill>
                <a:latin typeface="IBM Plex Sans Medium"/>
                <a:ea typeface="IBM Plex Sans Medium"/>
                <a:cs typeface="IBM Plex Sans Medium"/>
                <a:sym typeface="IBM Plex Sans Medium"/>
              </a:defRPr>
            </a:lvl4pPr>
            <a:lvl5pPr lvl="4">
              <a:spcBef>
                <a:spcPts val="0"/>
              </a:spcBef>
              <a:spcAft>
                <a:spcPts val="0"/>
              </a:spcAft>
              <a:buClr>
                <a:schemeClr val="accent3"/>
              </a:buClr>
              <a:buSzPts val="1000"/>
              <a:buFont typeface="IBM Plex Sans Medium"/>
              <a:buNone/>
              <a:defRPr sz="1000">
                <a:solidFill>
                  <a:schemeClr val="accent3"/>
                </a:solidFill>
                <a:latin typeface="IBM Plex Sans Medium"/>
                <a:ea typeface="IBM Plex Sans Medium"/>
                <a:cs typeface="IBM Plex Sans Medium"/>
                <a:sym typeface="IBM Plex Sans Medium"/>
              </a:defRPr>
            </a:lvl5pPr>
            <a:lvl6pPr lvl="5">
              <a:spcBef>
                <a:spcPts val="0"/>
              </a:spcBef>
              <a:spcAft>
                <a:spcPts val="0"/>
              </a:spcAft>
              <a:buClr>
                <a:schemeClr val="accent3"/>
              </a:buClr>
              <a:buSzPts val="1000"/>
              <a:buFont typeface="IBM Plex Sans Medium"/>
              <a:buNone/>
              <a:defRPr sz="1000">
                <a:solidFill>
                  <a:schemeClr val="accent3"/>
                </a:solidFill>
                <a:latin typeface="IBM Plex Sans Medium"/>
                <a:ea typeface="IBM Plex Sans Medium"/>
                <a:cs typeface="IBM Plex Sans Medium"/>
                <a:sym typeface="IBM Plex Sans Medium"/>
              </a:defRPr>
            </a:lvl6pPr>
            <a:lvl7pPr lvl="6">
              <a:spcBef>
                <a:spcPts val="0"/>
              </a:spcBef>
              <a:spcAft>
                <a:spcPts val="0"/>
              </a:spcAft>
              <a:buClr>
                <a:schemeClr val="accent3"/>
              </a:buClr>
              <a:buSzPts val="1000"/>
              <a:buFont typeface="IBM Plex Sans Medium"/>
              <a:buNone/>
              <a:defRPr sz="1000">
                <a:solidFill>
                  <a:schemeClr val="accent3"/>
                </a:solidFill>
                <a:latin typeface="IBM Plex Sans Medium"/>
                <a:ea typeface="IBM Plex Sans Medium"/>
                <a:cs typeface="IBM Plex Sans Medium"/>
                <a:sym typeface="IBM Plex Sans Medium"/>
              </a:defRPr>
            </a:lvl7pPr>
            <a:lvl8pPr lvl="7">
              <a:spcBef>
                <a:spcPts val="0"/>
              </a:spcBef>
              <a:spcAft>
                <a:spcPts val="0"/>
              </a:spcAft>
              <a:buClr>
                <a:schemeClr val="accent3"/>
              </a:buClr>
              <a:buSzPts val="1000"/>
              <a:buFont typeface="IBM Plex Sans Medium"/>
              <a:buNone/>
              <a:defRPr sz="1000">
                <a:solidFill>
                  <a:schemeClr val="accent3"/>
                </a:solidFill>
                <a:latin typeface="IBM Plex Sans Medium"/>
                <a:ea typeface="IBM Plex Sans Medium"/>
                <a:cs typeface="IBM Plex Sans Medium"/>
                <a:sym typeface="IBM Plex Sans Medium"/>
              </a:defRPr>
            </a:lvl8pPr>
            <a:lvl9pPr lvl="8">
              <a:spcBef>
                <a:spcPts val="0"/>
              </a:spcBef>
              <a:spcAft>
                <a:spcPts val="0"/>
              </a:spcAft>
              <a:buClr>
                <a:schemeClr val="accent3"/>
              </a:buClr>
              <a:buSzPts val="1000"/>
              <a:buFont typeface="IBM Plex Sans Medium"/>
              <a:buNone/>
              <a:defRPr sz="1000">
                <a:solidFill>
                  <a:schemeClr val="accent3"/>
                </a:solidFill>
                <a:latin typeface="IBM Plex Sans Medium"/>
                <a:ea typeface="IBM Plex Sans Medium"/>
                <a:cs typeface="IBM Plex Sans Medium"/>
                <a:sym typeface="IBM Plex Sans Medium"/>
              </a:defRPr>
            </a:lvl9pPr>
          </a:lstStyle>
          <a:p>
            <a:endParaRPr/>
          </a:p>
        </p:txBody>
      </p:sp>
      <p:sp>
        <p:nvSpPr>
          <p:cNvPr id="464" name="Google Shape;464;p41"/>
          <p:cNvSpPr txBox="1">
            <a:spLocks noGrp="1"/>
          </p:cNvSpPr>
          <p:nvPr>
            <p:ph type="title" idx="3"/>
          </p:nvPr>
        </p:nvSpPr>
        <p:spPr>
          <a:xfrm>
            <a:off x="134550" y="3659750"/>
            <a:ext cx="1119600" cy="2976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3"/>
              </a:buClr>
              <a:buSzPts val="1200"/>
              <a:buFont typeface="IBM Plex Sans Medium"/>
              <a:buNone/>
              <a:defRPr sz="1200">
                <a:solidFill>
                  <a:schemeClr val="accent3"/>
                </a:solidFill>
                <a:latin typeface="IBM Plex Sans Medium"/>
                <a:ea typeface="IBM Plex Sans Medium"/>
                <a:cs typeface="IBM Plex Sans Medium"/>
                <a:sym typeface="IBM Plex Sans Medium"/>
              </a:defRPr>
            </a:lvl1pPr>
            <a:lvl2pPr lvl="1">
              <a:spcBef>
                <a:spcPts val="0"/>
              </a:spcBef>
              <a:spcAft>
                <a:spcPts val="0"/>
              </a:spcAft>
              <a:buClr>
                <a:schemeClr val="accent3"/>
              </a:buClr>
              <a:buSzPts val="1000"/>
              <a:buFont typeface="IBM Plex Sans Medium"/>
              <a:buNone/>
              <a:defRPr sz="1000">
                <a:solidFill>
                  <a:schemeClr val="accent3"/>
                </a:solidFill>
                <a:latin typeface="IBM Plex Sans Medium"/>
                <a:ea typeface="IBM Plex Sans Medium"/>
                <a:cs typeface="IBM Plex Sans Medium"/>
                <a:sym typeface="IBM Plex Sans Medium"/>
              </a:defRPr>
            </a:lvl2pPr>
            <a:lvl3pPr lvl="2">
              <a:spcBef>
                <a:spcPts val="0"/>
              </a:spcBef>
              <a:spcAft>
                <a:spcPts val="0"/>
              </a:spcAft>
              <a:buClr>
                <a:schemeClr val="accent3"/>
              </a:buClr>
              <a:buSzPts val="1000"/>
              <a:buFont typeface="IBM Plex Sans Medium"/>
              <a:buNone/>
              <a:defRPr sz="1000">
                <a:solidFill>
                  <a:schemeClr val="accent3"/>
                </a:solidFill>
                <a:latin typeface="IBM Plex Sans Medium"/>
                <a:ea typeface="IBM Plex Sans Medium"/>
                <a:cs typeface="IBM Plex Sans Medium"/>
                <a:sym typeface="IBM Plex Sans Medium"/>
              </a:defRPr>
            </a:lvl3pPr>
            <a:lvl4pPr lvl="3">
              <a:spcBef>
                <a:spcPts val="0"/>
              </a:spcBef>
              <a:spcAft>
                <a:spcPts val="0"/>
              </a:spcAft>
              <a:buClr>
                <a:schemeClr val="accent3"/>
              </a:buClr>
              <a:buSzPts val="1000"/>
              <a:buFont typeface="IBM Plex Sans Medium"/>
              <a:buNone/>
              <a:defRPr sz="1000">
                <a:solidFill>
                  <a:schemeClr val="accent3"/>
                </a:solidFill>
                <a:latin typeface="IBM Plex Sans Medium"/>
                <a:ea typeface="IBM Plex Sans Medium"/>
                <a:cs typeface="IBM Plex Sans Medium"/>
                <a:sym typeface="IBM Plex Sans Medium"/>
              </a:defRPr>
            </a:lvl4pPr>
            <a:lvl5pPr lvl="4">
              <a:spcBef>
                <a:spcPts val="0"/>
              </a:spcBef>
              <a:spcAft>
                <a:spcPts val="0"/>
              </a:spcAft>
              <a:buClr>
                <a:schemeClr val="accent3"/>
              </a:buClr>
              <a:buSzPts val="1000"/>
              <a:buFont typeface="IBM Plex Sans Medium"/>
              <a:buNone/>
              <a:defRPr sz="1000">
                <a:solidFill>
                  <a:schemeClr val="accent3"/>
                </a:solidFill>
                <a:latin typeface="IBM Plex Sans Medium"/>
                <a:ea typeface="IBM Plex Sans Medium"/>
                <a:cs typeface="IBM Plex Sans Medium"/>
                <a:sym typeface="IBM Plex Sans Medium"/>
              </a:defRPr>
            </a:lvl5pPr>
            <a:lvl6pPr lvl="5">
              <a:spcBef>
                <a:spcPts val="0"/>
              </a:spcBef>
              <a:spcAft>
                <a:spcPts val="0"/>
              </a:spcAft>
              <a:buClr>
                <a:schemeClr val="accent3"/>
              </a:buClr>
              <a:buSzPts val="1000"/>
              <a:buFont typeface="IBM Plex Sans Medium"/>
              <a:buNone/>
              <a:defRPr sz="1000">
                <a:solidFill>
                  <a:schemeClr val="accent3"/>
                </a:solidFill>
                <a:latin typeface="IBM Plex Sans Medium"/>
                <a:ea typeface="IBM Plex Sans Medium"/>
                <a:cs typeface="IBM Plex Sans Medium"/>
                <a:sym typeface="IBM Plex Sans Medium"/>
              </a:defRPr>
            </a:lvl6pPr>
            <a:lvl7pPr lvl="6">
              <a:spcBef>
                <a:spcPts val="0"/>
              </a:spcBef>
              <a:spcAft>
                <a:spcPts val="0"/>
              </a:spcAft>
              <a:buClr>
                <a:schemeClr val="accent3"/>
              </a:buClr>
              <a:buSzPts val="1000"/>
              <a:buFont typeface="IBM Plex Sans Medium"/>
              <a:buNone/>
              <a:defRPr sz="1000">
                <a:solidFill>
                  <a:schemeClr val="accent3"/>
                </a:solidFill>
                <a:latin typeface="IBM Plex Sans Medium"/>
                <a:ea typeface="IBM Plex Sans Medium"/>
                <a:cs typeface="IBM Plex Sans Medium"/>
                <a:sym typeface="IBM Plex Sans Medium"/>
              </a:defRPr>
            </a:lvl7pPr>
            <a:lvl8pPr lvl="7">
              <a:spcBef>
                <a:spcPts val="0"/>
              </a:spcBef>
              <a:spcAft>
                <a:spcPts val="0"/>
              </a:spcAft>
              <a:buClr>
                <a:schemeClr val="accent3"/>
              </a:buClr>
              <a:buSzPts val="1000"/>
              <a:buFont typeface="IBM Plex Sans Medium"/>
              <a:buNone/>
              <a:defRPr sz="1000">
                <a:solidFill>
                  <a:schemeClr val="accent3"/>
                </a:solidFill>
                <a:latin typeface="IBM Plex Sans Medium"/>
                <a:ea typeface="IBM Plex Sans Medium"/>
                <a:cs typeface="IBM Plex Sans Medium"/>
                <a:sym typeface="IBM Plex Sans Medium"/>
              </a:defRPr>
            </a:lvl8pPr>
            <a:lvl9pPr lvl="8">
              <a:spcBef>
                <a:spcPts val="0"/>
              </a:spcBef>
              <a:spcAft>
                <a:spcPts val="0"/>
              </a:spcAft>
              <a:buClr>
                <a:schemeClr val="accent3"/>
              </a:buClr>
              <a:buSzPts val="1000"/>
              <a:buFont typeface="IBM Plex Sans Medium"/>
              <a:buNone/>
              <a:defRPr sz="1000">
                <a:solidFill>
                  <a:schemeClr val="accent3"/>
                </a:solidFill>
                <a:latin typeface="IBM Plex Sans Medium"/>
                <a:ea typeface="IBM Plex Sans Medium"/>
                <a:cs typeface="IBM Plex Sans Medium"/>
                <a:sym typeface="IBM Plex Sans Medium"/>
              </a:defRPr>
            </a:lvl9pPr>
          </a:lstStyle>
          <a:p>
            <a:endParaRPr/>
          </a:p>
        </p:txBody>
      </p:sp>
      <p:sp>
        <p:nvSpPr>
          <p:cNvPr id="465" name="Google Shape;465;p41"/>
          <p:cNvSpPr txBox="1">
            <a:spLocks noGrp="1"/>
          </p:cNvSpPr>
          <p:nvPr>
            <p:ph type="title" idx="4"/>
          </p:nvPr>
        </p:nvSpPr>
        <p:spPr>
          <a:xfrm>
            <a:off x="38100" y="319650"/>
            <a:ext cx="3116700" cy="520200"/>
          </a:xfrm>
          <a:prstGeom prst="rect">
            <a:avLst/>
          </a:prstGeom>
        </p:spPr>
        <p:txBody>
          <a:bodyPr spcFirstLastPara="1" wrap="square" lIns="182875" tIns="91425" rIns="91425" bIns="91425" anchor="t" anchorCtr="0">
            <a:spAutoFit/>
          </a:bodyPr>
          <a:lstStyle>
            <a:lvl1pPr lvl="0">
              <a:spcBef>
                <a:spcPts val="0"/>
              </a:spcBef>
              <a:spcAft>
                <a:spcPts val="0"/>
              </a:spcAft>
              <a:buNone/>
              <a:defRPr sz="1600">
                <a:solidFill>
                  <a:schemeClr val="accent3"/>
                </a:solidFill>
                <a:latin typeface="IBM Plex Sans Medium"/>
                <a:ea typeface="IBM Plex Sans Medium"/>
                <a:cs typeface="IBM Plex Sans Medium"/>
                <a:sym typeface="IBM Plex Sans Medium"/>
              </a:defRPr>
            </a:lvl1pPr>
            <a:lvl2pPr lvl="1">
              <a:lnSpc>
                <a:spcPct val="115000"/>
              </a:lnSpc>
              <a:spcBef>
                <a:spcPts val="0"/>
              </a:spcBef>
              <a:spcAft>
                <a:spcPts val="0"/>
              </a:spcAft>
              <a:buNone/>
              <a:defRPr sz="1800">
                <a:solidFill>
                  <a:schemeClr val="accent3"/>
                </a:solidFill>
              </a:defRPr>
            </a:lvl2pPr>
            <a:lvl3pPr lvl="2">
              <a:lnSpc>
                <a:spcPct val="115000"/>
              </a:lnSpc>
              <a:spcBef>
                <a:spcPts val="0"/>
              </a:spcBef>
              <a:spcAft>
                <a:spcPts val="0"/>
              </a:spcAft>
              <a:buNone/>
              <a:defRPr sz="1800">
                <a:solidFill>
                  <a:schemeClr val="accent3"/>
                </a:solidFill>
              </a:defRPr>
            </a:lvl3pPr>
            <a:lvl4pPr lvl="3">
              <a:lnSpc>
                <a:spcPct val="115000"/>
              </a:lnSpc>
              <a:spcBef>
                <a:spcPts val="0"/>
              </a:spcBef>
              <a:spcAft>
                <a:spcPts val="0"/>
              </a:spcAft>
              <a:buNone/>
              <a:defRPr sz="1800">
                <a:solidFill>
                  <a:schemeClr val="accent3"/>
                </a:solidFill>
              </a:defRPr>
            </a:lvl4pPr>
            <a:lvl5pPr lvl="4">
              <a:lnSpc>
                <a:spcPct val="115000"/>
              </a:lnSpc>
              <a:spcBef>
                <a:spcPts val="0"/>
              </a:spcBef>
              <a:spcAft>
                <a:spcPts val="0"/>
              </a:spcAft>
              <a:buNone/>
              <a:defRPr sz="1800">
                <a:solidFill>
                  <a:schemeClr val="accent3"/>
                </a:solidFill>
              </a:defRPr>
            </a:lvl5pPr>
            <a:lvl6pPr lvl="5">
              <a:lnSpc>
                <a:spcPct val="115000"/>
              </a:lnSpc>
              <a:spcBef>
                <a:spcPts val="0"/>
              </a:spcBef>
              <a:spcAft>
                <a:spcPts val="0"/>
              </a:spcAft>
              <a:buNone/>
              <a:defRPr sz="1800">
                <a:solidFill>
                  <a:schemeClr val="accent3"/>
                </a:solidFill>
              </a:defRPr>
            </a:lvl6pPr>
            <a:lvl7pPr lvl="6">
              <a:lnSpc>
                <a:spcPct val="115000"/>
              </a:lnSpc>
              <a:spcBef>
                <a:spcPts val="0"/>
              </a:spcBef>
              <a:spcAft>
                <a:spcPts val="0"/>
              </a:spcAft>
              <a:buNone/>
              <a:defRPr sz="1800">
                <a:solidFill>
                  <a:schemeClr val="accent3"/>
                </a:solidFill>
              </a:defRPr>
            </a:lvl7pPr>
            <a:lvl8pPr lvl="7">
              <a:lnSpc>
                <a:spcPct val="115000"/>
              </a:lnSpc>
              <a:spcBef>
                <a:spcPts val="0"/>
              </a:spcBef>
              <a:spcAft>
                <a:spcPts val="0"/>
              </a:spcAft>
              <a:buNone/>
              <a:defRPr sz="1800">
                <a:solidFill>
                  <a:schemeClr val="accent3"/>
                </a:solidFill>
              </a:defRPr>
            </a:lvl8pPr>
            <a:lvl9pPr lvl="8">
              <a:lnSpc>
                <a:spcPct val="115000"/>
              </a:lnSpc>
              <a:spcBef>
                <a:spcPts val="0"/>
              </a:spcBef>
              <a:spcAft>
                <a:spcPts val="0"/>
              </a:spcAft>
              <a:buNone/>
              <a:defRPr sz="1800">
                <a:solidFill>
                  <a:schemeClr val="accent3"/>
                </a:solidFill>
              </a:defRPr>
            </a:lvl9pPr>
          </a:lstStyle>
          <a:p>
            <a:endParaRPr/>
          </a:p>
        </p:txBody>
      </p:sp>
      <p:sp>
        <p:nvSpPr>
          <p:cNvPr id="466" name="Google Shape;466;p41"/>
          <p:cNvSpPr txBox="1">
            <a:spLocks noGrp="1"/>
          </p:cNvSpPr>
          <p:nvPr>
            <p:ph type="title" idx="5"/>
          </p:nvPr>
        </p:nvSpPr>
        <p:spPr>
          <a:xfrm>
            <a:off x="1326150" y="983700"/>
            <a:ext cx="2296500" cy="2976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1"/>
              </a:buClr>
              <a:buSzPts val="1200"/>
              <a:buFont typeface="IBM Plex Sans Medium"/>
              <a:buNone/>
              <a:defRPr sz="1200">
                <a:solidFill>
                  <a:schemeClr val="accent1"/>
                </a:solidFill>
                <a:latin typeface="IBM Plex Sans Medium"/>
                <a:ea typeface="IBM Plex Sans Medium"/>
                <a:cs typeface="IBM Plex Sans Medium"/>
                <a:sym typeface="IBM Plex Sans Medium"/>
              </a:defRPr>
            </a:lvl1pPr>
            <a:lvl2pPr lvl="1">
              <a:spcBef>
                <a:spcPts val="0"/>
              </a:spcBef>
              <a:spcAft>
                <a:spcPts val="0"/>
              </a:spcAft>
              <a:buClr>
                <a:schemeClr val="accent1"/>
              </a:buClr>
              <a:buSzPts val="1200"/>
              <a:buFont typeface="IBM Plex Sans Medium"/>
              <a:buNone/>
              <a:defRPr sz="1200">
                <a:solidFill>
                  <a:schemeClr val="accent1"/>
                </a:solidFill>
                <a:latin typeface="IBM Plex Sans Medium"/>
                <a:ea typeface="IBM Plex Sans Medium"/>
                <a:cs typeface="IBM Plex Sans Medium"/>
                <a:sym typeface="IBM Plex Sans Medium"/>
              </a:defRPr>
            </a:lvl2pPr>
            <a:lvl3pPr lvl="2">
              <a:spcBef>
                <a:spcPts val="0"/>
              </a:spcBef>
              <a:spcAft>
                <a:spcPts val="0"/>
              </a:spcAft>
              <a:buClr>
                <a:schemeClr val="accent1"/>
              </a:buClr>
              <a:buSzPts val="1200"/>
              <a:buFont typeface="IBM Plex Sans Medium"/>
              <a:buNone/>
              <a:defRPr sz="1200">
                <a:solidFill>
                  <a:schemeClr val="accent1"/>
                </a:solidFill>
                <a:latin typeface="IBM Plex Sans Medium"/>
                <a:ea typeface="IBM Plex Sans Medium"/>
                <a:cs typeface="IBM Plex Sans Medium"/>
                <a:sym typeface="IBM Plex Sans Medium"/>
              </a:defRPr>
            </a:lvl3pPr>
            <a:lvl4pPr lvl="3">
              <a:spcBef>
                <a:spcPts val="0"/>
              </a:spcBef>
              <a:spcAft>
                <a:spcPts val="0"/>
              </a:spcAft>
              <a:buClr>
                <a:schemeClr val="accent1"/>
              </a:buClr>
              <a:buSzPts val="1200"/>
              <a:buFont typeface="IBM Plex Sans Medium"/>
              <a:buNone/>
              <a:defRPr sz="1200">
                <a:solidFill>
                  <a:schemeClr val="accent1"/>
                </a:solidFill>
                <a:latin typeface="IBM Plex Sans Medium"/>
                <a:ea typeface="IBM Plex Sans Medium"/>
                <a:cs typeface="IBM Plex Sans Medium"/>
                <a:sym typeface="IBM Plex Sans Medium"/>
              </a:defRPr>
            </a:lvl4pPr>
            <a:lvl5pPr lvl="4">
              <a:spcBef>
                <a:spcPts val="0"/>
              </a:spcBef>
              <a:spcAft>
                <a:spcPts val="0"/>
              </a:spcAft>
              <a:buClr>
                <a:schemeClr val="accent1"/>
              </a:buClr>
              <a:buSzPts val="1200"/>
              <a:buFont typeface="IBM Plex Sans Medium"/>
              <a:buNone/>
              <a:defRPr sz="1200">
                <a:solidFill>
                  <a:schemeClr val="accent1"/>
                </a:solidFill>
                <a:latin typeface="IBM Plex Sans Medium"/>
                <a:ea typeface="IBM Plex Sans Medium"/>
                <a:cs typeface="IBM Plex Sans Medium"/>
                <a:sym typeface="IBM Plex Sans Medium"/>
              </a:defRPr>
            </a:lvl5pPr>
            <a:lvl6pPr lvl="5">
              <a:spcBef>
                <a:spcPts val="0"/>
              </a:spcBef>
              <a:spcAft>
                <a:spcPts val="0"/>
              </a:spcAft>
              <a:buClr>
                <a:schemeClr val="accent1"/>
              </a:buClr>
              <a:buSzPts val="1200"/>
              <a:buFont typeface="IBM Plex Sans Medium"/>
              <a:buNone/>
              <a:defRPr sz="1200">
                <a:solidFill>
                  <a:schemeClr val="accent1"/>
                </a:solidFill>
                <a:latin typeface="IBM Plex Sans Medium"/>
                <a:ea typeface="IBM Plex Sans Medium"/>
                <a:cs typeface="IBM Plex Sans Medium"/>
                <a:sym typeface="IBM Plex Sans Medium"/>
              </a:defRPr>
            </a:lvl6pPr>
            <a:lvl7pPr lvl="6">
              <a:spcBef>
                <a:spcPts val="0"/>
              </a:spcBef>
              <a:spcAft>
                <a:spcPts val="0"/>
              </a:spcAft>
              <a:buClr>
                <a:schemeClr val="accent1"/>
              </a:buClr>
              <a:buSzPts val="1200"/>
              <a:buFont typeface="IBM Plex Sans Medium"/>
              <a:buNone/>
              <a:defRPr sz="1200">
                <a:solidFill>
                  <a:schemeClr val="accent1"/>
                </a:solidFill>
                <a:latin typeface="IBM Plex Sans Medium"/>
                <a:ea typeface="IBM Plex Sans Medium"/>
                <a:cs typeface="IBM Plex Sans Medium"/>
                <a:sym typeface="IBM Plex Sans Medium"/>
              </a:defRPr>
            </a:lvl7pPr>
            <a:lvl8pPr lvl="7">
              <a:spcBef>
                <a:spcPts val="0"/>
              </a:spcBef>
              <a:spcAft>
                <a:spcPts val="0"/>
              </a:spcAft>
              <a:buClr>
                <a:schemeClr val="accent1"/>
              </a:buClr>
              <a:buSzPts val="1200"/>
              <a:buFont typeface="IBM Plex Sans Medium"/>
              <a:buNone/>
              <a:defRPr sz="1200">
                <a:solidFill>
                  <a:schemeClr val="accent1"/>
                </a:solidFill>
                <a:latin typeface="IBM Plex Sans Medium"/>
                <a:ea typeface="IBM Plex Sans Medium"/>
                <a:cs typeface="IBM Plex Sans Medium"/>
                <a:sym typeface="IBM Plex Sans Medium"/>
              </a:defRPr>
            </a:lvl8pPr>
            <a:lvl9pPr lvl="8">
              <a:spcBef>
                <a:spcPts val="0"/>
              </a:spcBef>
              <a:spcAft>
                <a:spcPts val="0"/>
              </a:spcAft>
              <a:buClr>
                <a:schemeClr val="accent1"/>
              </a:buClr>
              <a:buSzPts val="1200"/>
              <a:buFont typeface="IBM Plex Sans Medium"/>
              <a:buNone/>
              <a:defRPr sz="1200">
                <a:solidFill>
                  <a:schemeClr val="accent1"/>
                </a:solidFill>
                <a:latin typeface="IBM Plex Sans Medium"/>
                <a:ea typeface="IBM Plex Sans Medium"/>
                <a:cs typeface="IBM Plex Sans Medium"/>
                <a:sym typeface="IBM Plex Sans Medium"/>
              </a:defRPr>
            </a:lvl9pPr>
          </a:lstStyle>
          <a:p>
            <a:endParaRPr/>
          </a:p>
        </p:txBody>
      </p:sp>
      <p:sp>
        <p:nvSpPr>
          <p:cNvPr id="467" name="Google Shape;467;p41"/>
          <p:cNvSpPr txBox="1">
            <a:spLocks noGrp="1"/>
          </p:cNvSpPr>
          <p:nvPr>
            <p:ph type="title" idx="6"/>
          </p:nvPr>
        </p:nvSpPr>
        <p:spPr>
          <a:xfrm>
            <a:off x="3808925" y="983700"/>
            <a:ext cx="2296500" cy="2976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1"/>
              </a:buClr>
              <a:buSzPts val="1200"/>
              <a:buFont typeface="IBM Plex Sans Medium"/>
              <a:buNone/>
              <a:defRPr sz="1200">
                <a:solidFill>
                  <a:schemeClr val="accent1"/>
                </a:solidFill>
                <a:latin typeface="IBM Plex Sans Medium"/>
                <a:ea typeface="IBM Plex Sans Medium"/>
                <a:cs typeface="IBM Plex Sans Medium"/>
                <a:sym typeface="IBM Plex Sans Medium"/>
              </a:defRPr>
            </a:lvl1pPr>
            <a:lvl2pPr lvl="1">
              <a:spcBef>
                <a:spcPts val="0"/>
              </a:spcBef>
              <a:spcAft>
                <a:spcPts val="0"/>
              </a:spcAft>
              <a:buClr>
                <a:schemeClr val="accent1"/>
              </a:buClr>
              <a:buSzPts val="1200"/>
              <a:buFont typeface="IBM Plex Sans Medium"/>
              <a:buNone/>
              <a:defRPr sz="1200">
                <a:solidFill>
                  <a:schemeClr val="accent1"/>
                </a:solidFill>
                <a:latin typeface="IBM Plex Sans Medium"/>
                <a:ea typeface="IBM Plex Sans Medium"/>
                <a:cs typeface="IBM Plex Sans Medium"/>
                <a:sym typeface="IBM Plex Sans Medium"/>
              </a:defRPr>
            </a:lvl2pPr>
            <a:lvl3pPr lvl="2">
              <a:spcBef>
                <a:spcPts val="0"/>
              </a:spcBef>
              <a:spcAft>
                <a:spcPts val="0"/>
              </a:spcAft>
              <a:buClr>
                <a:schemeClr val="accent1"/>
              </a:buClr>
              <a:buSzPts val="1200"/>
              <a:buFont typeface="IBM Plex Sans Medium"/>
              <a:buNone/>
              <a:defRPr sz="1200">
                <a:solidFill>
                  <a:schemeClr val="accent1"/>
                </a:solidFill>
                <a:latin typeface="IBM Plex Sans Medium"/>
                <a:ea typeface="IBM Plex Sans Medium"/>
                <a:cs typeface="IBM Plex Sans Medium"/>
                <a:sym typeface="IBM Plex Sans Medium"/>
              </a:defRPr>
            </a:lvl3pPr>
            <a:lvl4pPr lvl="3">
              <a:spcBef>
                <a:spcPts val="0"/>
              </a:spcBef>
              <a:spcAft>
                <a:spcPts val="0"/>
              </a:spcAft>
              <a:buClr>
                <a:schemeClr val="accent1"/>
              </a:buClr>
              <a:buSzPts val="1200"/>
              <a:buFont typeface="IBM Plex Sans Medium"/>
              <a:buNone/>
              <a:defRPr sz="1200">
                <a:solidFill>
                  <a:schemeClr val="accent1"/>
                </a:solidFill>
                <a:latin typeface="IBM Plex Sans Medium"/>
                <a:ea typeface="IBM Plex Sans Medium"/>
                <a:cs typeface="IBM Plex Sans Medium"/>
                <a:sym typeface="IBM Plex Sans Medium"/>
              </a:defRPr>
            </a:lvl4pPr>
            <a:lvl5pPr lvl="4">
              <a:spcBef>
                <a:spcPts val="0"/>
              </a:spcBef>
              <a:spcAft>
                <a:spcPts val="0"/>
              </a:spcAft>
              <a:buClr>
                <a:schemeClr val="accent1"/>
              </a:buClr>
              <a:buSzPts val="1200"/>
              <a:buFont typeface="IBM Plex Sans Medium"/>
              <a:buNone/>
              <a:defRPr sz="1200">
                <a:solidFill>
                  <a:schemeClr val="accent1"/>
                </a:solidFill>
                <a:latin typeface="IBM Plex Sans Medium"/>
                <a:ea typeface="IBM Plex Sans Medium"/>
                <a:cs typeface="IBM Plex Sans Medium"/>
                <a:sym typeface="IBM Plex Sans Medium"/>
              </a:defRPr>
            </a:lvl5pPr>
            <a:lvl6pPr lvl="5">
              <a:spcBef>
                <a:spcPts val="0"/>
              </a:spcBef>
              <a:spcAft>
                <a:spcPts val="0"/>
              </a:spcAft>
              <a:buClr>
                <a:schemeClr val="accent1"/>
              </a:buClr>
              <a:buSzPts val="1200"/>
              <a:buFont typeface="IBM Plex Sans Medium"/>
              <a:buNone/>
              <a:defRPr sz="1200">
                <a:solidFill>
                  <a:schemeClr val="accent1"/>
                </a:solidFill>
                <a:latin typeface="IBM Plex Sans Medium"/>
                <a:ea typeface="IBM Plex Sans Medium"/>
                <a:cs typeface="IBM Plex Sans Medium"/>
                <a:sym typeface="IBM Plex Sans Medium"/>
              </a:defRPr>
            </a:lvl6pPr>
            <a:lvl7pPr lvl="6">
              <a:spcBef>
                <a:spcPts val="0"/>
              </a:spcBef>
              <a:spcAft>
                <a:spcPts val="0"/>
              </a:spcAft>
              <a:buClr>
                <a:schemeClr val="accent1"/>
              </a:buClr>
              <a:buSzPts val="1200"/>
              <a:buFont typeface="IBM Plex Sans Medium"/>
              <a:buNone/>
              <a:defRPr sz="1200">
                <a:solidFill>
                  <a:schemeClr val="accent1"/>
                </a:solidFill>
                <a:latin typeface="IBM Plex Sans Medium"/>
                <a:ea typeface="IBM Plex Sans Medium"/>
                <a:cs typeface="IBM Plex Sans Medium"/>
                <a:sym typeface="IBM Plex Sans Medium"/>
              </a:defRPr>
            </a:lvl7pPr>
            <a:lvl8pPr lvl="7">
              <a:spcBef>
                <a:spcPts val="0"/>
              </a:spcBef>
              <a:spcAft>
                <a:spcPts val="0"/>
              </a:spcAft>
              <a:buClr>
                <a:schemeClr val="accent1"/>
              </a:buClr>
              <a:buSzPts val="1200"/>
              <a:buFont typeface="IBM Plex Sans Medium"/>
              <a:buNone/>
              <a:defRPr sz="1200">
                <a:solidFill>
                  <a:schemeClr val="accent1"/>
                </a:solidFill>
                <a:latin typeface="IBM Plex Sans Medium"/>
                <a:ea typeface="IBM Plex Sans Medium"/>
                <a:cs typeface="IBM Plex Sans Medium"/>
                <a:sym typeface="IBM Plex Sans Medium"/>
              </a:defRPr>
            </a:lvl8pPr>
            <a:lvl9pPr lvl="8">
              <a:spcBef>
                <a:spcPts val="0"/>
              </a:spcBef>
              <a:spcAft>
                <a:spcPts val="0"/>
              </a:spcAft>
              <a:buClr>
                <a:schemeClr val="accent1"/>
              </a:buClr>
              <a:buSzPts val="1200"/>
              <a:buFont typeface="IBM Plex Sans Medium"/>
              <a:buNone/>
              <a:defRPr sz="1200">
                <a:solidFill>
                  <a:schemeClr val="accent1"/>
                </a:solidFill>
                <a:latin typeface="IBM Plex Sans Medium"/>
                <a:ea typeface="IBM Plex Sans Medium"/>
                <a:cs typeface="IBM Plex Sans Medium"/>
                <a:sym typeface="IBM Plex Sans Medium"/>
              </a:defRPr>
            </a:lvl9pPr>
          </a:lstStyle>
          <a:p>
            <a:endParaRPr/>
          </a:p>
        </p:txBody>
      </p:sp>
      <p:sp>
        <p:nvSpPr>
          <p:cNvPr id="468" name="Google Shape;468;p41"/>
          <p:cNvSpPr txBox="1">
            <a:spLocks noGrp="1"/>
          </p:cNvSpPr>
          <p:nvPr>
            <p:ph type="title" idx="7"/>
          </p:nvPr>
        </p:nvSpPr>
        <p:spPr>
          <a:xfrm>
            <a:off x="6291700" y="983700"/>
            <a:ext cx="2296500" cy="2976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1"/>
              </a:buClr>
              <a:buSzPts val="1200"/>
              <a:buFont typeface="IBM Plex Sans Medium"/>
              <a:buNone/>
              <a:defRPr sz="1200">
                <a:solidFill>
                  <a:schemeClr val="accent1"/>
                </a:solidFill>
                <a:latin typeface="IBM Plex Sans Medium"/>
                <a:ea typeface="IBM Plex Sans Medium"/>
                <a:cs typeface="IBM Plex Sans Medium"/>
                <a:sym typeface="IBM Plex Sans Medium"/>
              </a:defRPr>
            </a:lvl1pPr>
            <a:lvl2pPr lvl="1">
              <a:spcBef>
                <a:spcPts val="0"/>
              </a:spcBef>
              <a:spcAft>
                <a:spcPts val="0"/>
              </a:spcAft>
              <a:buClr>
                <a:schemeClr val="accent1"/>
              </a:buClr>
              <a:buSzPts val="1200"/>
              <a:buFont typeface="IBM Plex Sans Medium"/>
              <a:buNone/>
              <a:defRPr sz="1200">
                <a:solidFill>
                  <a:schemeClr val="accent1"/>
                </a:solidFill>
                <a:latin typeface="IBM Plex Sans Medium"/>
                <a:ea typeface="IBM Plex Sans Medium"/>
                <a:cs typeface="IBM Plex Sans Medium"/>
                <a:sym typeface="IBM Plex Sans Medium"/>
              </a:defRPr>
            </a:lvl2pPr>
            <a:lvl3pPr lvl="2">
              <a:spcBef>
                <a:spcPts val="0"/>
              </a:spcBef>
              <a:spcAft>
                <a:spcPts val="0"/>
              </a:spcAft>
              <a:buClr>
                <a:schemeClr val="accent1"/>
              </a:buClr>
              <a:buSzPts val="1200"/>
              <a:buFont typeface="IBM Plex Sans Medium"/>
              <a:buNone/>
              <a:defRPr sz="1200">
                <a:solidFill>
                  <a:schemeClr val="accent1"/>
                </a:solidFill>
                <a:latin typeface="IBM Plex Sans Medium"/>
                <a:ea typeface="IBM Plex Sans Medium"/>
                <a:cs typeface="IBM Plex Sans Medium"/>
                <a:sym typeface="IBM Plex Sans Medium"/>
              </a:defRPr>
            </a:lvl3pPr>
            <a:lvl4pPr lvl="3">
              <a:spcBef>
                <a:spcPts val="0"/>
              </a:spcBef>
              <a:spcAft>
                <a:spcPts val="0"/>
              </a:spcAft>
              <a:buClr>
                <a:schemeClr val="accent1"/>
              </a:buClr>
              <a:buSzPts val="1200"/>
              <a:buFont typeface="IBM Plex Sans Medium"/>
              <a:buNone/>
              <a:defRPr sz="1200">
                <a:solidFill>
                  <a:schemeClr val="accent1"/>
                </a:solidFill>
                <a:latin typeface="IBM Plex Sans Medium"/>
                <a:ea typeface="IBM Plex Sans Medium"/>
                <a:cs typeface="IBM Plex Sans Medium"/>
                <a:sym typeface="IBM Plex Sans Medium"/>
              </a:defRPr>
            </a:lvl4pPr>
            <a:lvl5pPr lvl="4">
              <a:spcBef>
                <a:spcPts val="0"/>
              </a:spcBef>
              <a:spcAft>
                <a:spcPts val="0"/>
              </a:spcAft>
              <a:buClr>
                <a:schemeClr val="accent1"/>
              </a:buClr>
              <a:buSzPts val="1200"/>
              <a:buFont typeface="IBM Plex Sans Medium"/>
              <a:buNone/>
              <a:defRPr sz="1200">
                <a:solidFill>
                  <a:schemeClr val="accent1"/>
                </a:solidFill>
                <a:latin typeface="IBM Plex Sans Medium"/>
                <a:ea typeface="IBM Plex Sans Medium"/>
                <a:cs typeface="IBM Plex Sans Medium"/>
                <a:sym typeface="IBM Plex Sans Medium"/>
              </a:defRPr>
            </a:lvl5pPr>
            <a:lvl6pPr lvl="5">
              <a:spcBef>
                <a:spcPts val="0"/>
              </a:spcBef>
              <a:spcAft>
                <a:spcPts val="0"/>
              </a:spcAft>
              <a:buClr>
                <a:schemeClr val="accent1"/>
              </a:buClr>
              <a:buSzPts val="1200"/>
              <a:buFont typeface="IBM Plex Sans Medium"/>
              <a:buNone/>
              <a:defRPr sz="1200">
                <a:solidFill>
                  <a:schemeClr val="accent1"/>
                </a:solidFill>
                <a:latin typeface="IBM Plex Sans Medium"/>
                <a:ea typeface="IBM Plex Sans Medium"/>
                <a:cs typeface="IBM Plex Sans Medium"/>
                <a:sym typeface="IBM Plex Sans Medium"/>
              </a:defRPr>
            </a:lvl6pPr>
            <a:lvl7pPr lvl="6">
              <a:spcBef>
                <a:spcPts val="0"/>
              </a:spcBef>
              <a:spcAft>
                <a:spcPts val="0"/>
              </a:spcAft>
              <a:buClr>
                <a:schemeClr val="accent1"/>
              </a:buClr>
              <a:buSzPts val="1200"/>
              <a:buFont typeface="IBM Plex Sans Medium"/>
              <a:buNone/>
              <a:defRPr sz="1200">
                <a:solidFill>
                  <a:schemeClr val="accent1"/>
                </a:solidFill>
                <a:latin typeface="IBM Plex Sans Medium"/>
                <a:ea typeface="IBM Plex Sans Medium"/>
                <a:cs typeface="IBM Plex Sans Medium"/>
                <a:sym typeface="IBM Plex Sans Medium"/>
              </a:defRPr>
            </a:lvl7pPr>
            <a:lvl8pPr lvl="7">
              <a:spcBef>
                <a:spcPts val="0"/>
              </a:spcBef>
              <a:spcAft>
                <a:spcPts val="0"/>
              </a:spcAft>
              <a:buClr>
                <a:schemeClr val="accent1"/>
              </a:buClr>
              <a:buSzPts val="1200"/>
              <a:buFont typeface="IBM Plex Sans Medium"/>
              <a:buNone/>
              <a:defRPr sz="1200">
                <a:solidFill>
                  <a:schemeClr val="accent1"/>
                </a:solidFill>
                <a:latin typeface="IBM Plex Sans Medium"/>
                <a:ea typeface="IBM Plex Sans Medium"/>
                <a:cs typeface="IBM Plex Sans Medium"/>
                <a:sym typeface="IBM Plex Sans Medium"/>
              </a:defRPr>
            </a:lvl8pPr>
            <a:lvl9pPr lvl="8">
              <a:spcBef>
                <a:spcPts val="0"/>
              </a:spcBef>
              <a:spcAft>
                <a:spcPts val="0"/>
              </a:spcAft>
              <a:buClr>
                <a:schemeClr val="accent1"/>
              </a:buClr>
              <a:buSzPts val="1200"/>
              <a:buFont typeface="IBM Plex Sans Medium"/>
              <a:buNone/>
              <a:defRPr sz="1200">
                <a:solidFill>
                  <a:schemeClr val="accent1"/>
                </a:solidFill>
                <a:latin typeface="IBM Plex Sans Medium"/>
                <a:ea typeface="IBM Plex Sans Medium"/>
                <a:cs typeface="IBM Plex Sans Medium"/>
                <a:sym typeface="IBM Plex Sans Medium"/>
              </a:defRPr>
            </a:lvl9pPr>
          </a:lstStyle>
          <a:p>
            <a:endParaRPr/>
          </a:p>
        </p:txBody>
      </p:sp>
      <p:sp>
        <p:nvSpPr>
          <p:cNvPr id="469" name="Google Shape;469;p41"/>
          <p:cNvSpPr/>
          <p:nvPr/>
        </p:nvSpPr>
        <p:spPr>
          <a:xfrm rot="-6104187" flipH="1">
            <a:off x="4324040" y="2970795"/>
            <a:ext cx="1541221" cy="4732320"/>
          </a:xfrm>
          <a:prstGeom prst="chord">
            <a:avLst>
              <a:gd name="adj1" fmla="val 4994308"/>
              <a:gd name="adj2" fmla="val 15114049"/>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470" name="Google Shape;470;p41"/>
          <p:cNvSpPr/>
          <p:nvPr/>
        </p:nvSpPr>
        <p:spPr>
          <a:xfrm rot="5740201">
            <a:off x="4240558" y="2810912"/>
            <a:ext cx="1433212" cy="5490517"/>
          </a:xfrm>
          <a:prstGeom prst="chord">
            <a:avLst>
              <a:gd name="adj1" fmla="val 5592353"/>
              <a:gd name="adj2" fmla="val 15024063"/>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471" name="Google Shape;471;p41"/>
          <p:cNvSpPr txBox="1">
            <a:spLocks noGrp="1"/>
          </p:cNvSpPr>
          <p:nvPr>
            <p:ph type="title" idx="8"/>
          </p:nvPr>
        </p:nvSpPr>
        <p:spPr>
          <a:xfrm>
            <a:off x="38100" y="93150"/>
            <a:ext cx="1583400" cy="189300"/>
          </a:xfrm>
          <a:prstGeom prst="rect">
            <a:avLst/>
          </a:prstGeom>
        </p:spPr>
        <p:txBody>
          <a:bodyPr spcFirstLastPara="1" wrap="square" lIns="182875" tIns="91425" rIns="91425" bIns="91425" anchor="t" anchorCtr="0">
            <a:noAutofit/>
          </a:bodyPr>
          <a:lstStyle>
            <a:lvl1pPr lvl="0">
              <a:spcBef>
                <a:spcPts val="0"/>
              </a:spcBef>
              <a:spcAft>
                <a:spcPts val="0"/>
              </a:spcAft>
              <a:buNone/>
              <a:defRPr sz="900">
                <a:solidFill>
                  <a:schemeClr val="dk2"/>
                </a:solidFill>
                <a:latin typeface="Sora"/>
                <a:ea typeface="Sora"/>
                <a:cs typeface="Sora"/>
                <a:sym typeface="Sora"/>
              </a:defRPr>
            </a:lvl1pPr>
            <a:lvl2pPr lvl="1">
              <a:spcBef>
                <a:spcPts val="0"/>
              </a:spcBef>
              <a:spcAft>
                <a:spcPts val="0"/>
              </a:spcAft>
              <a:buClr>
                <a:schemeClr val="dk2"/>
              </a:buClr>
              <a:buSzPts val="900"/>
              <a:buFont typeface="Sora"/>
              <a:buNone/>
              <a:defRPr sz="900">
                <a:solidFill>
                  <a:schemeClr val="dk2"/>
                </a:solidFill>
                <a:latin typeface="Sora"/>
                <a:ea typeface="Sora"/>
                <a:cs typeface="Sora"/>
                <a:sym typeface="Sora"/>
              </a:defRPr>
            </a:lvl2pPr>
            <a:lvl3pPr lvl="2">
              <a:spcBef>
                <a:spcPts val="0"/>
              </a:spcBef>
              <a:spcAft>
                <a:spcPts val="0"/>
              </a:spcAft>
              <a:buClr>
                <a:schemeClr val="dk2"/>
              </a:buClr>
              <a:buSzPts val="900"/>
              <a:buFont typeface="Sora"/>
              <a:buNone/>
              <a:defRPr sz="900">
                <a:solidFill>
                  <a:schemeClr val="dk2"/>
                </a:solidFill>
                <a:latin typeface="Sora"/>
                <a:ea typeface="Sora"/>
                <a:cs typeface="Sora"/>
                <a:sym typeface="Sora"/>
              </a:defRPr>
            </a:lvl3pPr>
            <a:lvl4pPr lvl="3">
              <a:spcBef>
                <a:spcPts val="0"/>
              </a:spcBef>
              <a:spcAft>
                <a:spcPts val="0"/>
              </a:spcAft>
              <a:buClr>
                <a:schemeClr val="dk2"/>
              </a:buClr>
              <a:buSzPts val="900"/>
              <a:buFont typeface="Sora"/>
              <a:buNone/>
              <a:defRPr sz="900">
                <a:solidFill>
                  <a:schemeClr val="dk2"/>
                </a:solidFill>
                <a:latin typeface="Sora"/>
                <a:ea typeface="Sora"/>
                <a:cs typeface="Sora"/>
                <a:sym typeface="Sora"/>
              </a:defRPr>
            </a:lvl4pPr>
            <a:lvl5pPr lvl="4">
              <a:spcBef>
                <a:spcPts val="0"/>
              </a:spcBef>
              <a:spcAft>
                <a:spcPts val="0"/>
              </a:spcAft>
              <a:buClr>
                <a:schemeClr val="dk2"/>
              </a:buClr>
              <a:buSzPts val="900"/>
              <a:buFont typeface="Sora"/>
              <a:buNone/>
              <a:defRPr sz="900">
                <a:solidFill>
                  <a:schemeClr val="dk2"/>
                </a:solidFill>
                <a:latin typeface="Sora"/>
                <a:ea typeface="Sora"/>
                <a:cs typeface="Sora"/>
                <a:sym typeface="Sora"/>
              </a:defRPr>
            </a:lvl5pPr>
            <a:lvl6pPr lvl="5">
              <a:spcBef>
                <a:spcPts val="0"/>
              </a:spcBef>
              <a:spcAft>
                <a:spcPts val="0"/>
              </a:spcAft>
              <a:buClr>
                <a:schemeClr val="dk2"/>
              </a:buClr>
              <a:buSzPts val="900"/>
              <a:buFont typeface="Sora"/>
              <a:buNone/>
              <a:defRPr sz="900">
                <a:solidFill>
                  <a:schemeClr val="dk2"/>
                </a:solidFill>
                <a:latin typeface="Sora"/>
                <a:ea typeface="Sora"/>
                <a:cs typeface="Sora"/>
                <a:sym typeface="Sora"/>
              </a:defRPr>
            </a:lvl6pPr>
            <a:lvl7pPr lvl="6">
              <a:spcBef>
                <a:spcPts val="0"/>
              </a:spcBef>
              <a:spcAft>
                <a:spcPts val="0"/>
              </a:spcAft>
              <a:buClr>
                <a:schemeClr val="dk2"/>
              </a:buClr>
              <a:buSzPts val="900"/>
              <a:buFont typeface="Sora"/>
              <a:buNone/>
              <a:defRPr sz="900">
                <a:solidFill>
                  <a:schemeClr val="dk2"/>
                </a:solidFill>
                <a:latin typeface="Sora"/>
                <a:ea typeface="Sora"/>
                <a:cs typeface="Sora"/>
                <a:sym typeface="Sora"/>
              </a:defRPr>
            </a:lvl7pPr>
            <a:lvl8pPr lvl="7">
              <a:spcBef>
                <a:spcPts val="0"/>
              </a:spcBef>
              <a:spcAft>
                <a:spcPts val="0"/>
              </a:spcAft>
              <a:buClr>
                <a:schemeClr val="dk2"/>
              </a:buClr>
              <a:buSzPts val="900"/>
              <a:buFont typeface="Sora"/>
              <a:buNone/>
              <a:defRPr sz="900">
                <a:solidFill>
                  <a:schemeClr val="dk2"/>
                </a:solidFill>
                <a:latin typeface="Sora"/>
                <a:ea typeface="Sora"/>
                <a:cs typeface="Sora"/>
                <a:sym typeface="Sora"/>
              </a:defRPr>
            </a:lvl8pPr>
            <a:lvl9pPr lvl="8">
              <a:spcBef>
                <a:spcPts val="0"/>
              </a:spcBef>
              <a:spcAft>
                <a:spcPts val="0"/>
              </a:spcAft>
              <a:buClr>
                <a:schemeClr val="dk2"/>
              </a:buClr>
              <a:buSzPts val="900"/>
              <a:buFont typeface="Sora"/>
              <a:buNone/>
              <a:defRPr sz="900">
                <a:solidFill>
                  <a:schemeClr val="dk2"/>
                </a:solidFill>
                <a:latin typeface="Sora"/>
                <a:ea typeface="Sora"/>
                <a:cs typeface="Sora"/>
                <a:sym typeface="Sora"/>
              </a:defRPr>
            </a:lvl9pPr>
          </a:lstStyle>
          <a:p>
            <a:endParaRPr/>
          </a:p>
        </p:txBody>
      </p:sp>
      <p:sp>
        <p:nvSpPr>
          <p:cNvPr id="472" name="Google Shape;472;p41"/>
          <p:cNvSpPr txBox="1">
            <a:spLocks noGrp="1"/>
          </p:cNvSpPr>
          <p:nvPr>
            <p:ph type="body" idx="1"/>
          </p:nvPr>
        </p:nvSpPr>
        <p:spPr>
          <a:xfrm>
            <a:off x="1326025" y="3615050"/>
            <a:ext cx="2296500" cy="999900"/>
          </a:xfrm>
          <a:prstGeom prst="rect">
            <a:avLst/>
          </a:prstGeom>
        </p:spPr>
        <p:txBody>
          <a:bodyPr spcFirstLastPara="1" wrap="square" lIns="91425" tIns="91425" rIns="91425" bIns="91425" anchor="t" anchorCtr="0">
            <a:normAutofit/>
          </a:bodyPr>
          <a:lstStyle>
            <a:lvl1pPr marL="457200" lvl="0" indent="-292100">
              <a:spcBef>
                <a:spcPts val="0"/>
              </a:spcBef>
              <a:spcAft>
                <a:spcPts val="0"/>
              </a:spcAft>
              <a:buClr>
                <a:schemeClr val="accent1"/>
              </a:buClr>
              <a:buSzPts val="1000"/>
              <a:buFont typeface="Sora"/>
              <a:buChar char="●"/>
              <a:defRPr sz="1000">
                <a:solidFill>
                  <a:schemeClr val="dk1"/>
                </a:solidFill>
              </a:defRPr>
            </a:lvl1pPr>
            <a:lvl2pPr marL="914400" lvl="1" indent="-292100">
              <a:spcBef>
                <a:spcPts val="0"/>
              </a:spcBef>
              <a:spcAft>
                <a:spcPts val="0"/>
              </a:spcAft>
              <a:buClr>
                <a:schemeClr val="dk1"/>
              </a:buClr>
              <a:buSzPts val="1000"/>
              <a:buFont typeface="Sora"/>
              <a:buChar char="○"/>
              <a:defRPr sz="1000">
                <a:solidFill>
                  <a:schemeClr val="dk1"/>
                </a:solidFill>
              </a:defRPr>
            </a:lvl2pPr>
            <a:lvl3pPr marL="1371600" lvl="2" indent="-292100">
              <a:spcBef>
                <a:spcPts val="0"/>
              </a:spcBef>
              <a:spcAft>
                <a:spcPts val="0"/>
              </a:spcAft>
              <a:buClr>
                <a:schemeClr val="dk1"/>
              </a:buClr>
              <a:buSzPts val="1000"/>
              <a:buFont typeface="Sora"/>
              <a:buChar char="■"/>
              <a:defRPr sz="1000">
                <a:solidFill>
                  <a:schemeClr val="dk1"/>
                </a:solidFill>
              </a:defRPr>
            </a:lvl3pPr>
            <a:lvl4pPr marL="1828800" lvl="3" indent="-292100">
              <a:spcBef>
                <a:spcPts val="0"/>
              </a:spcBef>
              <a:spcAft>
                <a:spcPts val="0"/>
              </a:spcAft>
              <a:buClr>
                <a:schemeClr val="dk1"/>
              </a:buClr>
              <a:buSzPts val="1000"/>
              <a:buFont typeface="Sora"/>
              <a:buChar char="●"/>
              <a:defRPr sz="1000">
                <a:solidFill>
                  <a:schemeClr val="dk1"/>
                </a:solidFill>
              </a:defRPr>
            </a:lvl4pPr>
            <a:lvl5pPr marL="2286000" lvl="4" indent="-292100">
              <a:spcBef>
                <a:spcPts val="0"/>
              </a:spcBef>
              <a:spcAft>
                <a:spcPts val="0"/>
              </a:spcAft>
              <a:buClr>
                <a:schemeClr val="dk1"/>
              </a:buClr>
              <a:buSzPts val="1000"/>
              <a:buFont typeface="Sora"/>
              <a:buChar char="○"/>
              <a:defRPr sz="1000">
                <a:solidFill>
                  <a:schemeClr val="dk1"/>
                </a:solidFill>
              </a:defRPr>
            </a:lvl5pPr>
            <a:lvl6pPr marL="2743200" lvl="5" indent="-292100">
              <a:spcBef>
                <a:spcPts val="0"/>
              </a:spcBef>
              <a:spcAft>
                <a:spcPts val="0"/>
              </a:spcAft>
              <a:buClr>
                <a:schemeClr val="dk1"/>
              </a:buClr>
              <a:buSzPts val="1000"/>
              <a:buFont typeface="Sora"/>
              <a:buChar char="■"/>
              <a:defRPr sz="1000">
                <a:solidFill>
                  <a:schemeClr val="dk1"/>
                </a:solidFill>
              </a:defRPr>
            </a:lvl6pPr>
            <a:lvl7pPr marL="3200400" lvl="6" indent="-292100">
              <a:spcBef>
                <a:spcPts val="0"/>
              </a:spcBef>
              <a:spcAft>
                <a:spcPts val="0"/>
              </a:spcAft>
              <a:buClr>
                <a:schemeClr val="dk1"/>
              </a:buClr>
              <a:buSzPts val="1000"/>
              <a:buFont typeface="Sora"/>
              <a:buChar char="●"/>
              <a:defRPr sz="1000">
                <a:solidFill>
                  <a:schemeClr val="dk1"/>
                </a:solidFill>
              </a:defRPr>
            </a:lvl7pPr>
            <a:lvl8pPr marL="3657600" lvl="7" indent="-292100">
              <a:spcBef>
                <a:spcPts val="0"/>
              </a:spcBef>
              <a:spcAft>
                <a:spcPts val="0"/>
              </a:spcAft>
              <a:buClr>
                <a:schemeClr val="dk1"/>
              </a:buClr>
              <a:buSzPts val="1000"/>
              <a:buFont typeface="Sora"/>
              <a:buChar char="○"/>
              <a:defRPr sz="1000">
                <a:solidFill>
                  <a:schemeClr val="dk1"/>
                </a:solidFill>
              </a:defRPr>
            </a:lvl8pPr>
            <a:lvl9pPr marL="4114800" lvl="8" indent="-292100">
              <a:spcBef>
                <a:spcPts val="0"/>
              </a:spcBef>
              <a:spcAft>
                <a:spcPts val="0"/>
              </a:spcAft>
              <a:buClr>
                <a:schemeClr val="dk1"/>
              </a:buClr>
              <a:buSzPts val="1000"/>
              <a:buFont typeface="Sora"/>
              <a:buChar char="■"/>
              <a:defRPr sz="1000">
                <a:solidFill>
                  <a:schemeClr val="dk1"/>
                </a:solidFill>
              </a:defRPr>
            </a:lvl9pPr>
          </a:lstStyle>
          <a:p>
            <a:endParaRPr/>
          </a:p>
        </p:txBody>
      </p:sp>
      <p:sp>
        <p:nvSpPr>
          <p:cNvPr id="473" name="Google Shape;473;p41"/>
          <p:cNvSpPr txBox="1">
            <a:spLocks noGrp="1"/>
          </p:cNvSpPr>
          <p:nvPr>
            <p:ph type="body" idx="9"/>
          </p:nvPr>
        </p:nvSpPr>
        <p:spPr>
          <a:xfrm>
            <a:off x="3808863" y="3615050"/>
            <a:ext cx="2296500" cy="999900"/>
          </a:xfrm>
          <a:prstGeom prst="rect">
            <a:avLst/>
          </a:prstGeom>
        </p:spPr>
        <p:txBody>
          <a:bodyPr spcFirstLastPara="1" wrap="square" lIns="91425" tIns="91425" rIns="91425" bIns="91425" anchor="t" anchorCtr="0">
            <a:normAutofit/>
          </a:bodyPr>
          <a:lstStyle>
            <a:lvl1pPr marL="457200" lvl="0" indent="-292100">
              <a:spcBef>
                <a:spcPts val="0"/>
              </a:spcBef>
              <a:spcAft>
                <a:spcPts val="0"/>
              </a:spcAft>
              <a:buClr>
                <a:schemeClr val="accent1"/>
              </a:buClr>
              <a:buSzPts val="1000"/>
              <a:buFont typeface="Sora"/>
              <a:buChar char="➔"/>
              <a:defRPr sz="1000">
                <a:solidFill>
                  <a:schemeClr val="dk1"/>
                </a:solidFill>
              </a:defRPr>
            </a:lvl1pPr>
            <a:lvl2pPr marL="914400" lvl="1" indent="-292100">
              <a:spcBef>
                <a:spcPts val="800"/>
              </a:spcBef>
              <a:spcAft>
                <a:spcPts val="0"/>
              </a:spcAft>
              <a:buClr>
                <a:schemeClr val="dk1"/>
              </a:buClr>
              <a:buSzPts val="1000"/>
              <a:buFont typeface="Sora"/>
              <a:buChar char="◆"/>
              <a:defRPr sz="1000">
                <a:solidFill>
                  <a:schemeClr val="dk1"/>
                </a:solidFill>
              </a:defRPr>
            </a:lvl2pPr>
            <a:lvl3pPr marL="1371600" lvl="2" indent="-292100">
              <a:spcBef>
                <a:spcPts val="800"/>
              </a:spcBef>
              <a:spcAft>
                <a:spcPts val="0"/>
              </a:spcAft>
              <a:buClr>
                <a:schemeClr val="dk1"/>
              </a:buClr>
              <a:buSzPts val="1000"/>
              <a:buFont typeface="Sora"/>
              <a:buChar char="●"/>
              <a:defRPr sz="1000">
                <a:solidFill>
                  <a:schemeClr val="dk1"/>
                </a:solidFill>
              </a:defRPr>
            </a:lvl3pPr>
            <a:lvl4pPr marL="1828800" lvl="3" indent="-292100">
              <a:spcBef>
                <a:spcPts val="800"/>
              </a:spcBef>
              <a:spcAft>
                <a:spcPts val="0"/>
              </a:spcAft>
              <a:buClr>
                <a:schemeClr val="dk1"/>
              </a:buClr>
              <a:buSzPts val="1000"/>
              <a:buFont typeface="Sora"/>
              <a:buChar char="○"/>
              <a:defRPr sz="1000">
                <a:solidFill>
                  <a:schemeClr val="dk1"/>
                </a:solidFill>
              </a:defRPr>
            </a:lvl4pPr>
            <a:lvl5pPr marL="2286000" lvl="4" indent="-292100">
              <a:spcBef>
                <a:spcPts val="800"/>
              </a:spcBef>
              <a:spcAft>
                <a:spcPts val="0"/>
              </a:spcAft>
              <a:buClr>
                <a:schemeClr val="dk1"/>
              </a:buClr>
              <a:buSzPts val="1000"/>
              <a:buFont typeface="Sora"/>
              <a:buChar char="◆"/>
              <a:defRPr sz="1000">
                <a:solidFill>
                  <a:schemeClr val="dk1"/>
                </a:solidFill>
              </a:defRPr>
            </a:lvl5pPr>
            <a:lvl6pPr marL="2743200" lvl="5" indent="-292100">
              <a:spcBef>
                <a:spcPts val="800"/>
              </a:spcBef>
              <a:spcAft>
                <a:spcPts val="0"/>
              </a:spcAft>
              <a:buClr>
                <a:schemeClr val="dk1"/>
              </a:buClr>
              <a:buSzPts val="1000"/>
              <a:buFont typeface="Sora"/>
              <a:buChar char="●"/>
              <a:defRPr sz="1000">
                <a:solidFill>
                  <a:schemeClr val="dk1"/>
                </a:solidFill>
              </a:defRPr>
            </a:lvl6pPr>
            <a:lvl7pPr marL="3200400" lvl="6" indent="-292100">
              <a:spcBef>
                <a:spcPts val="800"/>
              </a:spcBef>
              <a:spcAft>
                <a:spcPts val="0"/>
              </a:spcAft>
              <a:buClr>
                <a:schemeClr val="dk1"/>
              </a:buClr>
              <a:buSzPts val="1000"/>
              <a:buFont typeface="Sora"/>
              <a:buChar char="○"/>
              <a:defRPr sz="1000">
                <a:solidFill>
                  <a:schemeClr val="dk1"/>
                </a:solidFill>
              </a:defRPr>
            </a:lvl7pPr>
            <a:lvl8pPr marL="3657600" lvl="7" indent="-292100">
              <a:spcBef>
                <a:spcPts val="800"/>
              </a:spcBef>
              <a:spcAft>
                <a:spcPts val="0"/>
              </a:spcAft>
              <a:buClr>
                <a:schemeClr val="dk1"/>
              </a:buClr>
              <a:buSzPts val="1000"/>
              <a:buFont typeface="Sora"/>
              <a:buChar char="◆"/>
              <a:defRPr sz="1000">
                <a:solidFill>
                  <a:schemeClr val="dk1"/>
                </a:solidFill>
              </a:defRPr>
            </a:lvl8pPr>
            <a:lvl9pPr marL="4114800" lvl="8" indent="-292100">
              <a:spcBef>
                <a:spcPts val="800"/>
              </a:spcBef>
              <a:spcAft>
                <a:spcPts val="800"/>
              </a:spcAft>
              <a:buClr>
                <a:schemeClr val="dk1"/>
              </a:buClr>
              <a:buSzPts val="1000"/>
              <a:buFont typeface="Sora"/>
              <a:buChar char="●"/>
              <a:defRPr sz="1000">
                <a:solidFill>
                  <a:schemeClr val="dk1"/>
                </a:solidFill>
              </a:defRPr>
            </a:lvl9pPr>
          </a:lstStyle>
          <a:p>
            <a:endParaRPr/>
          </a:p>
        </p:txBody>
      </p:sp>
      <p:sp>
        <p:nvSpPr>
          <p:cNvPr id="474" name="Google Shape;474;p41"/>
          <p:cNvSpPr txBox="1">
            <a:spLocks noGrp="1"/>
          </p:cNvSpPr>
          <p:nvPr>
            <p:ph type="body" idx="13"/>
          </p:nvPr>
        </p:nvSpPr>
        <p:spPr>
          <a:xfrm>
            <a:off x="6291713" y="3615050"/>
            <a:ext cx="2296500" cy="999900"/>
          </a:xfrm>
          <a:prstGeom prst="rect">
            <a:avLst/>
          </a:prstGeom>
        </p:spPr>
        <p:txBody>
          <a:bodyPr spcFirstLastPara="1" wrap="square" lIns="91425" tIns="91425" rIns="91425" bIns="91425" anchor="t" anchorCtr="0">
            <a:normAutofit/>
          </a:bodyPr>
          <a:lstStyle>
            <a:lvl1pPr marL="457200" lvl="0" indent="-292100">
              <a:spcBef>
                <a:spcPts val="0"/>
              </a:spcBef>
              <a:spcAft>
                <a:spcPts val="0"/>
              </a:spcAft>
              <a:buClr>
                <a:schemeClr val="accent1"/>
              </a:buClr>
              <a:buSzPts val="1000"/>
              <a:buFont typeface="Sora"/>
              <a:buChar char="➔"/>
              <a:defRPr sz="1000">
                <a:solidFill>
                  <a:schemeClr val="dk1"/>
                </a:solidFill>
              </a:defRPr>
            </a:lvl1pPr>
            <a:lvl2pPr marL="914400" lvl="1" indent="-292100">
              <a:spcBef>
                <a:spcPts val="0"/>
              </a:spcBef>
              <a:spcAft>
                <a:spcPts val="0"/>
              </a:spcAft>
              <a:buClr>
                <a:schemeClr val="dk1"/>
              </a:buClr>
              <a:buSzPts val="1000"/>
              <a:buFont typeface="Sora"/>
              <a:buChar char="◆"/>
              <a:defRPr sz="1000">
                <a:solidFill>
                  <a:schemeClr val="dk1"/>
                </a:solidFill>
              </a:defRPr>
            </a:lvl2pPr>
            <a:lvl3pPr marL="1371600" lvl="2" indent="-292100">
              <a:spcBef>
                <a:spcPts val="0"/>
              </a:spcBef>
              <a:spcAft>
                <a:spcPts val="0"/>
              </a:spcAft>
              <a:buClr>
                <a:schemeClr val="dk1"/>
              </a:buClr>
              <a:buSzPts val="1000"/>
              <a:buFont typeface="Sora"/>
              <a:buChar char="●"/>
              <a:defRPr sz="1000">
                <a:solidFill>
                  <a:schemeClr val="dk1"/>
                </a:solidFill>
              </a:defRPr>
            </a:lvl3pPr>
            <a:lvl4pPr marL="1828800" lvl="3" indent="-292100">
              <a:spcBef>
                <a:spcPts val="0"/>
              </a:spcBef>
              <a:spcAft>
                <a:spcPts val="0"/>
              </a:spcAft>
              <a:buClr>
                <a:schemeClr val="dk1"/>
              </a:buClr>
              <a:buSzPts val="1000"/>
              <a:buFont typeface="Sora"/>
              <a:buChar char="○"/>
              <a:defRPr sz="1000">
                <a:solidFill>
                  <a:schemeClr val="dk1"/>
                </a:solidFill>
              </a:defRPr>
            </a:lvl4pPr>
            <a:lvl5pPr marL="2286000" lvl="4" indent="-292100">
              <a:spcBef>
                <a:spcPts val="0"/>
              </a:spcBef>
              <a:spcAft>
                <a:spcPts val="0"/>
              </a:spcAft>
              <a:buClr>
                <a:schemeClr val="dk1"/>
              </a:buClr>
              <a:buSzPts val="1000"/>
              <a:buFont typeface="Sora"/>
              <a:buChar char="◆"/>
              <a:defRPr sz="1000">
                <a:solidFill>
                  <a:schemeClr val="dk1"/>
                </a:solidFill>
              </a:defRPr>
            </a:lvl5pPr>
            <a:lvl6pPr marL="2743200" lvl="5" indent="-292100">
              <a:spcBef>
                <a:spcPts val="0"/>
              </a:spcBef>
              <a:spcAft>
                <a:spcPts val="0"/>
              </a:spcAft>
              <a:buClr>
                <a:schemeClr val="dk1"/>
              </a:buClr>
              <a:buSzPts val="1000"/>
              <a:buFont typeface="Sora"/>
              <a:buChar char="●"/>
              <a:defRPr sz="1000">
                <a:solidFill>
                  <a:schemeClr val="dk1"/>
                </a:solidFill>
              </a:defRPr>
            </a:lvl6pPr>
            <a:lvl7pPr marL="3200400" lvl="6" indent="-292100">
              <a:spcBef>
                <a:spcPts val="0"/>
              </a:spcBef>
              <a:spcAft>
                <a:spcPts val="0"/>
              </a:spcAft>
              <a:buClr>
                <a:schemeClr val="dk1"/>
              </a:buClr>
              <a:buSzPts val="1000"/>
              <a:buFont typeface="Sora"/>
              <a:buChar char="○"/>
              <a:defRPr sz="1000">
                <a:solidFill>
                  <a:schemeClr val="dk1"/>
                </a:solidFill>
              </a:defRPr>
            </a:lvl7pPr>
            <a:lvl8pPr marL="3657600" lvl="7" indent="-292100">
              <a:spcBef>
                <a:spcPts val="0"/>
              </a:spcBef>
              <a:spcAft>
                <a:spcPts val="0"/>
              </a:spcAft>
              <a:buClr>
                <a:schemeClr val="dk1"/>
              </a:buClr>
              <a:buSzPts val="1000"/>
              <a:buFont typeface="Sora"/>
              <a:buChar char="◆"/>
              <a:defRPr sz="1000">
                <a:solidFill>
                  <a:schemeClr val="dk1"/>
                </a:solidFill>
              </a:defRPr>
            </a:lvl8pPr>
            <a:lvl9pPr marL="4114800" lvl="8" indent="-292100">
              <a:spcBef>
                <a:spcPts val="0"/>
              </a:spcBef>
              <a:spcAft>
                <a:spcPts val="0"/>
              </a:spcAft>
              <a:buClr>
                <a:schemeClr val="dk1"/>
              </a:buClr>
              <a:buSzPts val="1000"/>
              <a:buFont typeface="Sora"/>
              <a:buChar char="●"/>
              <a:defRPr sz="1000">
                <a:solidFill>
                  <a:schemeClr val="dk1"/>
                </a:solidFill>
              </a:defRPr>
            </a:lvl9pPr>
          </a:lstStyle>
          <a:p>
            <a:endParaRPr/>
          </a:p>
        </p:txBody>
      </p:sp>
      <p:sp>
        <p:nvSpPr>
          <p:cNvPr id="475" name="Google Shape;475;p41"/>
          <p:cNvSpPr txBox="1">
            <a:spLocks noGrp="1"/>
          </p:cNvSpPr>
          <p:nvPr>
            <p:ph type="body" idx="14"/>
          </p:nvPr>
        </p:nvSpPr>
        <p:spPr>
          <a:xfrm>
            <a:off x="1326025" y="2606200"/>
            <a:ext cx="2296500" cy="999900"/>
          </a:xfrm>
          <a:prstGeom prst="rect">
            <a:avLst/>
          </a:prstGeom>
        </p:spPr>
        <p:txBody>
          <a:bodyPr spcFirstLastPara="1" wrap="square" lIns="91425" tIns="91425" rIns="91425" bIns="91425" anchor="t" anchorCtr="0">
            <a:normAutofit/>
          </a:bodyPr>
          <a:lstStyle>
            <a:lvl1pPr marL="457200" lvl="0" indent="-292100">
              <a:spcBef>
                <a:spcPts val="0"/>
              </a:spcBef>
              <a:spcAft>
                <a:spcPts val="0"/>
              </a:spcAft>
              <a:buClr>
                <a:schemeClr val="accent1"/>
              </a:buClr>
              <a:buSzPts val="1000"/>
              <a:buFont typeface="Sora"/>
              <a:buChar char="●"/>
              <a:defRPr sz="1000">
                <a:solidFill>
                  <a:schemeClr val="dk1"/>
                </a:solidFill>
              </a:defRPr>
            </a:lvl1pPr>
            <a:lvl2pPr marL="914400" lvl="1" indent="-292100">
              <a:spcBef>
                <a:spcPts val="0"/>
              </a:spcBef>
              <a:spcAft>
                <a:spcPts val="0"/>
              </a:spcAft>
              <a:buClr>
                <a:schemeClr val="dk1"/>
              </a:buClr>
              <a:buSzPts val="1000"/>
              <a:buFont typeface="Sora"/>
              <a:buChar char="○"/>
              <a:defRPr sz="1000">
                <a:solidFill>
                  <a:schemeClr val="dk1"/>
                </a:solidFill>
              </a:defRPr>
            </a:lvl2pPr>
            <a:lvl3pPr marL="1371600" lvl="2" indent="-292100">
              <a:spcBef>
                <a:spcPts val="0"/>
              </a:spcBef>
              <a:spcAft>
                <a:spcPts val="0"/>
              </a:spcAft>
              <a:buClr>
                <a:schemeClr val="dk1"/>
              </a:buClr>
              <a:buSzPts val="1000"/>
              <a:buFont typeface="Sora"/>
              <a:buChar char="■"/>
              <a:defRPr sz="1000">
                <a:solidFill>
                  <a:schemeClr val="dk1"/>
                </a:solidFill>
              </a:defRPr>
            </a:lvl3pPr>
            <a:lvl4pPr marL="1828800" lvl="3" indent="-292100">
              <a:spcBef>
                <a:spcPts val="0"/>
              </a:spcBef>
              <a:spcAft>
                <a:spcPts val="0"/>
              </a:spcAft>
              <a:buClr>
                <a:schemeClr val="dk1"/>
              </a:buClr>
              <a:buSzPts val="1000"/>
              <a:buFont typeface="Sora"/>
              <a:buChar char="●"/>
              <a:defRPr sz="1000">
                <a:solidFill>
                  <a:schemeClr val="dk1"/>
                </a:solidFill>
              </a:defRPr>
            </a:lvl4pPr>
            <a:lvl5pPr marL="2286000" lvl="4" indent="-292100">
              <a:spcBef>
                <a:spcPts val="0"/>
              </a:spcBef>
              <a:spcAft>
                <a:spcPts val="0"/>
              </a:spcAft>
              <a:buClr>
                <a:schemeClr val="dk1"/>
              </a:buClr>
              <a:buSzPts val="1000"/>
              <a:buFont typeface="Sora"/>
              <a:buChar char="○"/>
              <a:defRPr sz="1000">
                <a:solidFill>
                  <a:schemeClr val="dk1"/>
                </a:solidFill>
              </a:defRPr>
            </a:lvl5pPr>
            <a:lvl6pPr marL="2743200" lvl="5" indent="-292100">
              <a:spcBef>
                <a:spcPts val="0"/>
              </a:spcBef>
              <a:spcAft>
                <a:spcPts val="0"/>
              </a:spcAft>
              <a:buClr>
                <a:schemeClr val="dk1"/>
              </a:buClr>
              <a:buSzPts val="1000"/>
              <a:buFont typeface="Sora"/>
              <a:buChar char="■"/>
              <a:defRPr sz="1000">
                <a:solidFill>
                  <a:schemeClr val="dk1"/>
                </a:solidFill>
              </a:defRPr>
            </a:lvl6pPr>
            <a:lvl7pPr marL="3200400" lvl="6" indent="-292100">
              <a:spcBef>
                <a:spcPts val="0"/>
              </a:spcBef>
              <a:spcAft>
                <a:spcPts val="0"/>
              </a:spcAft>
              <a:buClr>
                <a:schemeClr val="dk1"/>
              </a:buClr>
              <a:buSzPts val="1000"/>
              <a:buFont typeface="Sora"/>
              <a:buChar char="●"/>
              <a:defRPr sz="1000">
                <a:solidFill>
                  <a:schemeClr val="dk1"/>
                </a:solidFill>
              </a:defRPr>
            </a:lvl7pPr>
            <a:lvl8pPr marL="3657600" lvl="7" indent="-292100">
              <a:spcBef>
                <a:spcPts val="0"/>
              </a:spcBef>
              <a:spcAft>
                <a:spcPts val="0"/>
              </a:spcAft>
              <a:buClr>
                <a:schemeClr val="dk1"/>
              </a:buClr>
              <a:buSzPts val="1000"/>
              <a:buFont typeface="Sora"/>
              <a:buChar char="○"/>
              <a:defRPr sz="1000">
                <a:solidFill>
                  <a:schemeClr val="dk1"/>
                </a:solidFill>
              </a:defRPr>
            </a:lvl8pPr>
            <a:lvl9pPr marL="4114800" lvl="8" indent="-292100">
              <a:spcBef>
                <a:spcPts val="0"/>
              </a:spcBef>
              <a:spcAft>
                <a:spcPts val="0"/>
              </a:spcAft>
              <a:buClr>
                <a:schemeClr val="dk1"/>
              </a:buClr>
              <a:buSzPts val="1000"/>
              <a:buFont typeface="Sora"/>
              <a:buChar char="■"/>
              <a:defRPr sz="1000">
                <a:solidFill>
                  <a:schemeClr val="dk1"/>
                </a:solidFill>
              </a:defRPr>
            </a:lvl9pPr>
          </a:lstStyle>
          <a:p>
            <a:endParaRPr/>
          </a:p>
        </p:txBody>
      </p:sp>
      <p:sp>
        <p:nvSpPr>
          <p:cNvPr id="476" name="Google Shape;476;p41"/>
          <p:cNvSpPr txBox="1">
            <a:spLocks noGrp="1"/>
          </p:cNvSpPr>
          <p:nvPr>
            <p:ph type="body" idx="15"/>
          </p:nvPr>
        </p:nvSpPr>
        <p:spPr>
          <a:xfrm>
            <a:off x="3808863" y="2606200"/>
            <a:ext cx="2296500" cy="999900"/>
          </a:xfrm>
          <a:prstGeom prst="rect">
            <a:avLst/>
          </a:prstGeom>
        </p:spPr>
        <p:txBody>
          <a:bodyPr spcFirstLastPara="1" wrap="square" lIns="91425" tIns="91425" rIns="91425" bIns="91425" anchor="t" anchorCtr="0">
            <a:normAutofit/>
          </a:bodyPr>
          <a:lstStyle>
            <a:lvl1pPr marL="457200" lvl="0" indent="-292100">
              <a:spcBef>
                <a:spcPts val="0"/>
              </a:spcBef>
              <a:spcAft>
                <a:spcPts val="0"/>
              </a:spcAft>
              <a:buClr>
                <a:schemeClr val="accent1"/>
              </a:buClr>
              <a:buSzPts val="1000"/>
              <a:buFont typeface="Sora"/>
              <a:buChar char="●"/>
              <a:defRPr sz="1000">
                <a:solidFill>
                  <a:schemeClr val="dk1"/>
                </a:solidFill>
              </a:defRPr>
            </a:lvl1pPr>
            <a:lvl2pPr marL="914400" lvl="1" indent="-292100">
              <a:spcBef>
                <a:spcPts val="0"/>
              </a:spcBef>
              <a:spcAft>
                <a:spcPts val="0"/>
              </a:spcAft>
              <a:buClr>
                <a:schemeClr val="dk1"/>
              </a:buClr>
              <a:buSzPts val="1000"/>
              <a:buFont typeface="Sora"/>
              <a:buChar char="○"/>
              <a:defRPr sz="1000">
                <a:solidFill>
                  <a:schemeClr val="dk1"/>
                </a:solidFill>
              </a:defRPr>
            </a:lvl2pPr>
            <a:lvl3pPr marL="1371600" lvl="2" indent="-292100">
              <a:spcBef>
                <a:spcPts val="0"/>
              </a:spcBef>
              <a:spcAft>
                <a:spcPts val="0"/>
              </a:spcAft>
              <a:buClr>
                <a:schemeClr val="dk1"/>
              </a:buClr>
              <a:buSzPts val="1000"/>
              <a:buFont typeface="Sora"/>
              <a:buChar char="■"/>
              <a:defRPr sz="1000">
                <a:solidFill>
                  <a:schemeClr val="dk1"/>
                </a:solidFill>
              </a:defRPr>
            </a:lvl3pPr>
            <a:lvl4pPr marL="1828800" lvl="3" indent="-292100">
              <a:spcBef>
                <a:spcPts val="0"/>
              </a:spcBef>
              <a:spcAft>
                <a:spcPts val="0"/>
              </a:spcAft>
              <a:buClr>
                <a:schemeClr val="dk1"/>
              </a:buClr>
              <a:buSzPts val="1000"/>
              <a:buFont typeface="Sora"/>
              <a:buChar char="●"/>
              <a:defRPr sz="1000">
                <a:solidFill>
                  <a:schemeClr val="dk1"/>
                </a:solidFill>
              </a:defRPr>
            </a:lvl4pPr>
            <a:lvl5pPr marL="2286000" lvl="4" indent="-292100">
              <a:spcBef>
                <a:spcPts val="0"/>
              </a:spcBef>
              <a:spcAft>
                <a:spcPts val="0"/>
              </a:spcAft>
              <a:buClr>
                <a:schemeClr val="dk1"/>
              </a:buClr>
              <a:buSzPts val="1000"/>
              <a:buFont typeface="Sora"/>
              <a:buChar char="○"/>
              <a:defRPr sz="1000">
                <a:solidFill>
                  <a:schemeClr val="dk1"/>
                </a:solidFill>
              </a:defRPr>
            </a:lvl5pPr>
            <a:lvl6pPr marL="2743200" lvl="5" indent="-292100">
              <a:spcBef>
                <a:spcPts val="0"/>
              </a:spcBef>
              <a:spcAft>
                <a:spcPts val="0"/>
              </a:spcAft>
              <a:buClr>
                <a:schemeClr val="dk1"/>
              </a:buClr>
              <a:buSzPts val="1000"/>
              <a:buFont typeface="Sora"/>
              <a:buChar char="■"/>
              <a:defRPr sz="1000">
                <a:solidFill>
                  <a:schemeClr val="dk1"/>
                </a:solidFill>
              </a:defRPr>
            </a:lvl6pPr>
            <a:lvl7pPr marL="3200400" lvl="6" indent="-292100">
              <a:spcBef>
                <a:spcPts val="0"/>
              </a:spcBef>
              <a:spcAft>
                <a:spcPts val="0"/>
              </a:spcAft>
              <a:buClr>
                <a:schemeClr val="dk1"/>
              </a:buClr>
              <a:buSzPts val="1000"/>
              <a:buFont typeface="Sora"/>
              <a:buChar char="●"/>
              <a:defRPr sz="1000">
                <a:solidFill>
                  <a:schemeClr val="dk1"/>
                </a:solidFill>
              </a:defRPr>
            </a:lvl7pPr>
            <a:lvl8pPr marL="3657600" lvl="7" indent="-292100">
              <a:spcBef>
                <a:spcPts val="0"/>
              </a:spcBef>
              <a:spcAft>
                <a:spcPts val="0"/>
              </a:spcAft>
              <a:buClr>
                <a:schemeClr val="dk1"/>
              </a:buClr>
              <a:buSzPts val="1000"/>
              <a:buFont typeface="Sora"/>
              <a:buChar char="○"/>
              <a:defRPr sz="1000">
                <a:solidFill>
                  <a:schemeClr val="dk1"/>
                </a:solidFill>
              </a:defRPr>
            </a:lvl8pPr>
            <a:lvl9pPr marL="4114800" lvl="8" indent="-292100">
              <a:spcBef>
                <a:spcPts val="0"/>
              </a:spcBef>
              <a:spcAft>
                <a:spcPts val="0"/>
              </a:spcAft>
              <a:buClr>
                <a:schemeClr val="dk1"/>
              </a:buClr>
              <a:buSzPts val="1000"/>
              <a:buFont typeface="Sora"/>
              <a:buChar char="■"/>
              <a:defRPr sz="1000">
                <a:solidFill>
                  <a:schemeClr val="dk1"/>
                </a:solidFill>
              </a:defRPr>
            </a:lvl9pPr>
          </a:lstStyle>
          <a:p>
            <a:endParaRPr/>
          </a:p>
        </p:txBody>
      </p:sp>
      <p:sp>
        <p:nvSpPr>
          <p:cNvPr id="477" name="Google Shape;477;p41"/>
          <p:cNvSpPr txBox="1">
            <a:spLocks noGrp="1"/>
          </p:cNvSpPr>
          <p:nvPr>
            <p:ph type="body" idx="16"/>
          </p:nvPr>
        </p:nvSpPr>
        <p:spPr>
          <a:xfrm>
            <a:off x="6291713" y="2606200"/>
            <a:ext cx="2296500" cy="999900"/>
          </a:xfrm>
          <a:prstGeom prst="rect">
            <a:avLst/>
          </a:prstGeom>
        </p:spPr>
        <p:txBody>
          <a:bodyPr spcFirstLastPara="1" wrap="square" lIns="91425" tIns="91425" rIns="91425" bIns="91425" anchor="t" anchorCtr="0">
            <a:normAutofit/>
          </a:bodyPr>
          <a:lstStyle>
            <a:lvl1pPr marL="457200" lvl="0" indent="-292100">
              <a:spcBef>
                <a:spcPts val="0"/>
              </a:spcBef>
              <a:spcAft>
                <a:spcPts val="0"/>
              </a:spcAft>
              <a:buClr>
                <a:schemeClr val="accent1"/>
              </a:buClr>
              <a:buSzPts val="1000"/>
              <a:buFont typeface="Sora"/>
              <a:buChar char="●"/>
              <a:defRPr sz="1000">
                <a:solidFill>
                  <a:schemeClr val="dk1"/>
                </a:solidFill>
              </a:defRPr>
            </a:lvl1pPr>
            <a:lvl2pPr marL="914400" lvl="1" indent="-292100">
              <a:spcBef>
                <a:spcPts val="0"/>
              </a:spcBef>
              <a:spcAft>
                <a:spcPts val="0"/>
              </a:spcAft>
              <a:buClr>
                <a:schemeClr val="dk1"/>
              </a:buClr>
              <a:buSzPts val="1000"/>
              <a:buFont typeface="Sora"/>
              <a:buChar char="○"/>
              <a:defRPr sz="1000">
                <a:solidFill>
                  <a:schemeClr val="dk1"/>
                </a:solidFill>
              </a:defRPr>
            </a:lvl2pPr>
            <a:lvl3pPr marL="1371600" lvl="2" indent="-292100">
              <a:spcBef>
                <a:spcPts val="0"/>
              </a:spcBef>
              <a:spcAft>
                <a:spcPts val="0"/>
              </a:spcAft>
              <a:buClr>
                <a:schemeClr val="dk1"/>
              </a:buClr>
              <a:buSzPts val="1000"/>
              <a:buFont typeface="Sora"/>
              <a:buChar char="■"/>
              <a:defRPr sz="1000">
                <a:solidFill>
                  <a:schemeClr val="dk1"/>
                </a:solidFill>
              </a:defRPr>
            </a:lvl3pPr>
            <a:lvl4pPr marL="1828800" lvl="3" indent="-292100">
              <a:spcBef>
                <a:spcPts val="0"/>
              </a:spcBef>
              <a:spcAft>
                <a:spcPts val="0"/>
              </a:spcAft>
              <a:buClr>
                <a:schemeClr val="dk1"/>
              </a:buClr>
              <a:buSzPts val="1000"/>
              <a:buFont typeface="Sora"/>
              <a:buChar char="●"/>
              <a:defRPr sz="1000">
                <a:solidFill>
                  <a:schemeClr val="dk1"/>
                </a:solidFill>
              </a:defRPr>
            </a:lvl4pPr>
            <a:lvl5pPr marL="2286000" lvl="4" indent="-292100">
              <a:spcBef>
                <a:spcPts val="0"/>
              </a:spcBef>
              <a:spcAft>
                <a:spcPts val="0"/>
              </a:spcAft>
              <a:buClr>
                <a:schemeClr val="dk1"/>
              </a:buClr>
              <a:buSzPts val="1000"/>
              <a:buFont typeface="Sora"/>
              <a:buChar char="○"/>
              <a:defRPr sz="1000">
                <a:solidFill>
                  <a:schemeClr val="dk1"/>
                </a:solidFill>
              </a:defRPr>
            </a:lvl5pPr>
            <a:lvl6pPr marL="2743200" lvl="5" indent="-292100">
              <a:spcBef>
                <a:spcPts val="0"/>
              </a:spcBef>
              <a:spcAft>
                <a:spcPts val="0"/>
              </a:spcAft>
              <a:buClr>
                <a:schemeClr val="dk1"/>
              </a:buClr>
              <a:buSzPts val="1000"/>
              <a:buFont typeface="Sora"/>
              <a:buChar char="■"/>
              <a:defRPr sz="1000">
                <a:solidFill>
                  <a:schemeClr val="dk1"/>
                </a:solidFill>
              </a:defRPr>
            </a:lvl6pPr>
            <a:lvl7pPr marL="3200400" lvl="6" indent="-292100">
              <a:spcBef>
                <a:spcPts val="0"/>
              </a:spcBef>
              <a:spcAft>
                <a:spcPts val="0"/>
              </a:spcAft>
              <a:buClr>
                <a:schemeClr val="dk1"/>
              </a:buClr>
              <a:buSzPts val="1000"/>
              <a:buFont typeface="Sora"/>
              <a:buChar char="●"/>
              <a:defRPr sz="1000">
                <a:solidFill>
                  <a:schemeClr val="dk1"/>
                </a:solidFill>
              </a:defRPr>
            </a:lvl7pPr>
            <a:lvl8pPr marL="3657600" lvl="7" indent="-292100">
              <a:spcBef>
                <a:spcPts val="0"/>
              </a:spcBef>
              <a:spcAft>
                <a:spcPts val="0"/>
              </a:spcAft>
              <a:buClr>
                <a:schemeClr val="dk1"/>
              </a:buClr>
              <a:buSzPts val="1000"/>
              <a:buFont typeface="Sora"/>
              <a:buChar char="○"/>
              <a:defRPr sz="1000">
                <a:solidFill>
                  <a:schemeClr val="dk1"/>
                </a:solidFill>
              </a:defRPr>
            </a:lvl8pPr>
            <a:lvl9pPr marL="4114800" lvl="8" indent="-292100">
              <a:spcBef>
                <a:spcPts val="0"/>
              </a:spcBef>
              <a:spcAft>
                <a:spcPts val="0"/>
              </a:spcAft>
              <a:buClr>
                <a:schemeClr val="dk1"/>
              </a:buClr>
              <a:buSzPts val="1000"/>
              <a:buFont typeface="Sora"/>
              <a:buChar char="■"/>
              <a:defRPr sz="1000">
                <a:solidFill>
                  <a:schemeClr val="dk1"/>
                </a:solidFill>
              </a:defRPr>
            </a:lvl9pPr>
          </a:lstStyle>
          <a:p>
            <a:endParaRPr/>
          </a:p>
        </p:txBody>
      </p:sp>
      <p:sp>
        <p:nvSpPr>
          <p:cNvPr id="478" name="Google Shape;478;p41"/>
          <p:cNvSpPr txBox="1">
            <a:spLocks noGrp="1"/>
          </p:cNvSpPr>
          <p:nvPr>
            <p:ph type="body" idx="17"/>
          </p:nvPr>
        </p:nvSpPr>
        <p:spPr>
          <a:xfrm>
            <a:off x="1326025" y="1524225"/>
            <a:ext cx="2296500" cy="832500"/>
          </a:xfrm>
          <a:prstGeom prst="rect">
            <a:avLst/>
          </a:prstGeom>
        </p:spPr>
        <p:txBody>
          <a:bodyPr spcFirstLastPara="1" wrap="square" lIns="91425" tIns="91425" rIns="91425" bIns="91425" anchor="t" anchorCtr="0">
            <a:noAutofit/>
          </a:bodyPr>
          <a:lstStyle>
            <a:lvl1pPr marL="457200" lvl="0" indent="-292100">
              <a:spcBef>
                <a:spcPts val="0"/>
              </a:spcBef>
              <a:spcAft>
                <a:spcPts val="0"/>
              </a:spcAft>
              <a:buClr>
                <a:schemeClr val="accent3"/>
              </a:buClr>
              <a:buSzPts val="1000"/>
              <a:buFont typeface="Sora"/>
              <a:buChar char="➔"/>
              <a:defRPr sz="1000">
                <a:solidFill>
                  <a:schemeClr val="dk1"/>
                </a:solidFill>
              </a:defRPr>
            </a:lvl1pPr>
            <a:lvl2pPr marL="914400" lvl="1" indent="-292100">
              <a:spcBef>
                <a:spcPts val="0"/>
              </a:spcBef>
              <a:spcAft>
                <a:spcPts val="0"/>
              </a:spcAft>
              <a:buClr>
                <a:schemeClr val="dk1"/>
              </a:buClr>
              <a:buSzPts val="1000"/>
              <a:buFont typeface="Sora"/>
              <a:buChar char="◆"/>
              <a:defRPr sz="1000">
                <a:solidFill>
                  <a:schemeClr val="dk1"/>
                </a:solidFill>
              </a:defRPr>
            </a:lvl2pPr>
            <a:lvl3pPr marL="1371600" lvl="2" indent="-292100">
              <a:spcBef>
                <a:spcPts val="0"/>
              </a:spcBef>
              <a:spcAft>
                <a:spcPts val="0"/>
              </a:spcAft>
              <a:buClr>
                <a:schemeClr val="dk1"/>
              </a:buClr>
              <a:buSzPts val="1000"/>
              <a:buFont typeface="Sora"/>
              <a:buChar char="●"/>
              <a:defRPr sz="1000">
                <a:solidFill>
                  <a:schemeClr val="dk1"/>
                </a:solidFill>
              </a:defRPr>
            </a:lvl3pPr>
            <a:lvl4pPr marL="1828800" lvl="3" indent="-292100">
              <a:spcBef>
                <a:spcPts val="0"/>
              </a:spcBef>
              <a:spcAft>
                <a:spcPts val="0"/>
              </a:spcAft>
              <a:buClr>
                <a:schemeClr val="dk1"/>
              </a:buClr>
              <a:buSzPts val="1000"/>
              <a:buFont typeface="Sora"/>
              <a:buChar char="○"/>
              <a:defRPr sz="1000">
                <a:solidFill>
                  <a:schemeClr val="dk1"/>
                </a:solidFill>
              </a:defRPr>
            </a:lvl4pPr>
            <a:lvl5pPr marL="2286000" lvl="4" indent="-292100">
              <a:spcBef>
                <a:spcPts val="0"/>
              </a:spcBef>
              <a:spcAft>
                <a:spcPts val="0"/>
              </a:spcAft>
              <a:buClr>
                <a:schemeClr val="dk1"/>
              </a:buClr>
              <a:buSzPts val="1000"/>
              <a:buFont typeface="Sora"/>
              <a:buChar char="◆"/>
              <a:defRPr sz="1000">
                <a:solidFill>
                  <a:schemeClr val="dk1"/>
                </a:solidFill>
              </a:defRPr>
            </a:lvl5pPr>
            <a:lvl6pPr marL="2743200" lvl="5" indent="-292100">
              <a:spcBef>
                <a:spcPts val="0"/>
              </a:spcBef>
              <a:spcAft>
                <a:spcPts val="0"/>
              </a:spcAft>
              <a:buClr>
                <a:schemeClr val="dk1"/>
              </a:buClr>
              <a:buSzPts val="1000"/>
              <a:buFont typeface="Sora"/>
              <a:buChar char="●"/>
              <a:defRPr sz="1000">
                <a:solidFill>
                  <a:schemeClr val="dk1"/>
                </a:solidFill>
              </a:defRPr>
            </a:lvl6pPr>
            <a:lvl7pPr marL="3200400" lvl="6" indent="-292100">
              <a:spcBef>
                <a:spcPts val="0"/>
              </a:spcBef>
              <a:spcAft>
                <a:spcPts val="0"/>
              </a:spcAft>
              <a:buClr>
                <a:schemeClr val="dk1"/>
              </a:buClr>
              <a:buSzPts val="1000"/>
              <a:buFont typeface="Sora"/>
              <a:buChar char="○"/>
              <a:defRPr sz="1000">
                <a:solidFill>
                  <a:schemeClr val="dk1"/>
                </a:solidFill>
              </a:defRPr>
            </a:lvl7pPr>
            <a:lvl8pPr marL="3657600" lvl="7" indent="-292100">
              <a:spcBef>
                <a:spcPts val="0"/>
              </a:spcBef>
              <a:spcAft>
                <a:spcPts val="0"/>
              </a:spcAft>
              <a:buClr>
                <a:schemeClr val="dk1"/>
              </a:buClr>
              <a:buSzPts val="1000"/>
              <a:buFont typeface="Sora"/>
              <a:buChar char="◆"/>
              <a:defRPr sz="1000">
                <a:solidFill>
                  <a:schemeClr val="dk1"/>
                </a:solidFill>
              </a:defRPr>
            </a:lvl8pPr>
            <a:lvl9pPr marL="4114800" lvl="8" indent="-292100">
              <a:spcBef>
                <a:spcPts val="0"/>
              </a:spcBef>
              <a:spcAft>
                <a:spcPts val="0"/>
              </a:spcAft>
              <a:buClr>
                <a:schemeClr val="dk1"/>
              </a:buClr>
              <a:buSzPts val="1000"/>
              <a:buFont typeface="Sora"/>
              <a:buChar char="●"/>
              <a:defRPr sz="1000">
                <a:solidFill>
                  <a:schemeClr val="dk1"/>
                </a:solidFill>
              </a:defRPr>
            </a:lvl9pPr>
          </a:lstStyle>
          <a:p>
            <a:endParaRPr/>
          </a:p>
        </p:txBody>
      </p:sp>
      <p:sp>
        <p:nvSpPr>
          <p:cNvPr id="479" name="Google Shape;479;p41"/>
          <p:cNvSpPr txBox="1">
            <a:spLocks noGrp="1"/>
          </p:cNvSpPr>
          <p:nvPr>
            <p:ph type="body" idx="18"/>
          </p:nvPr>
        </p:nvSpPr>
        <p:spPr>
          <a:xfrm>
            <a:off x="3808867" y="1524225"/>
            <a:ext cx="2296500" cy="832500"/>
          </a:xfrm>
          <a:prstGeom prst="rect">
            <a:avLst/>
          </a:prstGeom>
        </p:spPr>
        <p:txBody>
          <a:bodyPr spcFirstLastPara="1" wrap="square" lIns="91425" tIns="91425" rIns="91425" bIns="91425" anchor="t" anchorCtr="0">
            <a:noAutofit/>
          </a:bodyPr>
          <a:lstStyle>
            <a:lvl1pPr marL="457200" lvl="0" indent="-292100">
              <a:spcBef>
                <a:spcPts val="0"/>
              </a:spcBef>
              <a:spcAft>
                <a:spcPts val="0"/>
              </a:spcAft>
              <a:buClr>
                <a:schemeClr val="accent3"/>
              </a:buClr>
              <a:buSzPts val="1000"/>
              <a:buFont typeface="Sora"/>
              <a:buChar char="➔"/>
              <a:defRPr sz="1000">
                <a:solidFill>
                  <a:schemeClr val="dk1"/>
                </a:solidFill>
              </a:defRPr>
            </a:lvl1pPr>
            <a:lvl2pPr marL="914400" lvl="1" indent="-292100">
              <a:spcBef>
                <a:spcPts val="0"/>
              </a:spcBef>
              <a:spcAft>
                <a:spcPts val="0"/>
              </a:spcAft>
              <a:buClr>
                <a:schemeClr val="dk1"/>
              </a:buClr>
              <a:buSzPts val="1000"/>
              <a:buFont typeface="Sora"/>
              <a:buChar char="◆"/>
              <a:defRPr sz="1000">
                <a:solidFill>
                  <a:schemeClr val="dk1"/>
                </a:solidFill>
              </a:defRPr>
            </a:lvl2pPr>
            <a:lvl3pPr marL="1371600" lvl="2" indent="-292100">
              <a:spcBef>
                <a:spcPts val="0"/>
              </a:spcBef>
              <a:spcAft>
                <a:spcPts val="0"/>
              </a:spcAft>
              <a:buClr>
                <a:schemeClr val="dk1"/>
              </a:buClr>
              <a:buSzPts val="1000"/>
              <a:buFont typeface="Sora"/>
              <a:buChar char="●"/>
              <a:defRPr sz="1000">
                <a:solidFill>
                  <a:schemeClr val="dk1"/>
                </a:solidFill>
              </a:defRPr>
            </a:lvl3pPr>
            <a:lvl4pPr marL="1828800" lvl="3" indent="-292100">
              <a:spcBef>
                <a:spcPts val="0"/>
              </a:spcBef>
              <a:spcAft>
                <a:spcPts val="0"/>
              </a:spcAft>
              <a:buClr>
                <a:schemeClr val="dk1"/>
              </a:buClr>
              <a:buSzPts val="1000"/>
              <a:buFont typeface="Sora"/>
              <a:buChar char="○"/>
              <a:defRPr sz="1000">
                <a:solidFill>
                  <a:schemeClr val="dk1"/>
                </a:solidFill>
              </a:defRPr>
            </a:lvl4pPr>
            <a:lvl5pPr marL="2286000" lvl="4" indent="-292100">
              <a:spcBef>
                <a:spcPts val="0"/>
              </a:spcBef>
              <a:spcAft>
                <a:spcPts val="0"/>
              </a:spcAft>
              <a:buClr>
                <a:schemeClr val="dk1"/>
              </a:buClr>
              <a:buSzPts val="1000"/>
              <a:buFont typeface="Sora"/>
              <a:buChar char="◆"/>
              <a:defRPr sz="1000">
                <a:solidFill>
                  <a:schemeClr val="dk1"/>
                </a:solidFill>
              </a:defRPr>
            </a:lvl5pPr>
            <a:lvl6pPr marL="2743200" lvl="5" indent="-292100">
              <a:spcBef>
                <a:spcPts val="0"/>
              </a:spcBef>
              <a:spcAft>
                <a:spcPts val="0"/>
              </a:spcAft>
              <a:buClr>
                <a:schemeClr val="dk1"/>
              </a:buClr>
              <a:buSzPts val="1000"/>
              <a:buFont typeface="Sora"/>
              <a:buChar char="●"/>
              <a:defRPr sz="1000">
                <a:solidFill>
                  <a:schemeClr val="dk1"/>
                </a:solidFill>
              </a:defRPr>
            </a:lvl6pPr>
            <a:lvl7pPr marL="3200400" lvl="6" indent="-292100">
              <a:spcBef>
                <a:spcPts val="0"/>
              </a:spcBef>
              <a:spcAft>
                <a:spcPts val="0"/>
              </a:spcAft>
              <a:buClr>
                <a:schemeClr val="dk1"/>
              </a:buClr>
              <a:buSzPts val="1000"/>
              <a:buFont typeface="Sora"/>
              <a:buChar char="○"/>
              <a:defRPr sz="1000">
                <a:solidFill>
                  <a:schemeClr val="dk1"/>
                </a:solidFill>
              </a:defRPr>
            </a:lvl7pPr>
            <a:lvl8pPr marL="3657600" lvl="7" indent="-292100">
              <a:spcBef>
                <a:spcPts val="0"/>
              </a:spcBef>
              <a:spcAft>
                <a:spcPts val="0"/>
              </a:spcAft>
              <a:buClr>
                <a:schemeClr val="dk1"/>
              </a:buClr>
              <a:buSzPts val="1000"/>
              <a:buFont typeface="Sora"/>
              <a:buChar char="◆"/>
              <a:defRPr sz="1000">
                <a:solidFill>
                  <a:schemeClr val="dk1"/>
                </a:solidFill>
              </a:defRPr>
            </a:lvl8pPr>
            <a:lvl9pPr marL="4114800" lvl="8" indent="-292100">
              <a:spcBef>
                <a:spcPts val="0"/>
              </a:spcBef>
              <a:spcAft>
                <a:spcPts val="0"/>
              </a:spcAft>
              <a:buClr>
                <a:schemeClr val="dk1"/>
              </a:buClr>
              <a:buSzPts val="1000"/>
              <a:buFont typeface="Sora"/>
              <a:buChar char="●"/>
              <a:defRPr sz="1000">
                <a:solidFill>
                  <a:schemeClr val="dk1"/>
                </a:solidFill>
              </a:defRPr>
            </a:lvl9pPr>
          </a:lstStyle>
          <a:p>
            <a:endParaRPr/>
          </a:p>
        </p:txBody>
      </p:sp>
      <p:sp>
        <p:nvSpPr>
          <p:cNvPr id="480" name="Google Shape;480;p41"/>
          <p:cNvSpPr txBox="1">
            <a:spLocks noGrp="1"/>
          </p:cNvSpPr>
          <p:nvPr>
            <p:ph type="body" idx="19"/>
          </p:nvPr>
        </p:nvSpPr>
        <p:spPr>
          <a:xfrm>
            <a:off x="6291721" y="1524225"/>
            <a:ext cx="2296500" cy="832500"/>
          </a:xfrm>
          <a:prstGeom prst="rect">
            <a:avLst/>
          </a:prstGeom>
        </p:spPr>
        <p:txBody>
          <a:bodyPr spcFirstLastPara="1" wrap="square" lIns="91425" tIns="91425" rIns="91425" bIns="91425" anchor="t" anchorCtr="0">
            <a:noAutofit/>
          </a:bodyPr>
          <a:lstStyle>
            <a:lvl1pPr marL="457200" lvl="0" indent="-292100">
              <a:spcBef>
                <a:spcPts val="0"/>
              </a:spcBef>
              <a:spcAft>
                <a:spcPts val="0"/>
              </a:spcAft>
              <a:buClr>
                <a:schemeClr val="accent3"/>
              </a:buClr>
              <a:buSzPts val="1000"/>
              <a:buFont typeface="Sora"/>
              <a:buChar char="➔"/>
              <a:defRPr sz="1000">
                <a:solidFill>
                  <a:schemeClr val="dk1"/>
                </a:solidFill>
              </a:defRPr>
            </a:lvl1pPr>
            <a:lvl2pPr marL="914400" lvl="1" indent="-292100">
              <a:spcBef>
                <a:spcPts val="0"/>
              </a:spcBef>
              <a:spcAft>
                <a:spcPts val="0"/>
              </a:spcAft>
              <a:buClr>
                <a:schemeClr val="dk1"/>
              </a:buClr>
              <a:buSzPts val="1000"/>
              <a:buFont typeface="Sora"/>
              <a:buChar char="◆"/>
              <a:defRPr sz="1000">
                <a:solidFill>
                  <a:schemeClr val="dk1"/>
                </a:solidFill>
              </a:defRPr>
            </a:lvl2pPr>
            <a:lvl3pPr marL="1371600" lvl="2" indent="-292100">
              <a:spcBef>
                <a:spcPts val="0"/>
              </a:spcBef>
              <a:spcAft>
                <a:spcPts val="0"/>
              </a:spcAft>
              <a:buClr>
                <a:schemeClr val="dk1"/>
              </a:buClr>
              <a:buSzPts val="1000"/>
              <a:buFont typeface="Sora"/>
              <a:buChar char="●"/>
              <a:defRPr sz="1000">
                <a:solidFill>
                  <a:schemeClr val="dk1"/>
                </a:solidFill>
              </a:defRPr>
            </a:lvl3pPr>
            <a:lvl4pPr marL="1828800" lvl="3" indent="-292100">
              <a:spcBef>
                <a:spcPts val="0"/>
              </a:spcBef>
              <a:spcAft>
                <a:spcPts val="0"/>
              </a:spcAft>
              <a:buClr>
                <a:schemeClr val="dk1"/>
              </a:buClr>
              <a:buSzPts val="1000"/>
              <a:buFont typeface="Sora"/>
              <a:buChar char="○"/>
              <a:defRPr sz="1000">
                <a:solidFill>
                  <a:schemeClr val="dk1"/>
                </a:solidFill>
              </a:defRPr>
            </a:lvl4pPr>
            <a:lvl5pPr marL="2286000" lvl="4" indent="-292100">
              <a:spcBef>
                <a:spcPts val="0"/>
              </a:spcBef>
              <a:spcAft>
                <a:spcPts val="0"/>
              </a:spcAft>
              <a:buClr>
                <a:schemeClr val="dk1"/>
              </a:buClr>
              <a:buSzPts val="1000"/>
              <a:buFont typeface="Sora"/>
              <a:buChar char="◆"/>
              <a:defRPr sz="1000">
                <a:solidFill>
                  <a:schemeClr val="dk1"/>
                </a:solidFill>
              </a:defRPr>
            </a:lvl5pPr>
            <a:lvl6pPr marL="2743200" lvl="5" indent="-292100">
              <a:spcBef>
                <a:spcPts val="0"/>
              </a:spcBef>
              <a:spcAft>
                <a:spcPts val="0"/>
              </a:spcAft>
              <a:buClr>
                <a:schemeClr val="dk1"/>
              </a:buClr>
              <a:buSzPts val="1000"/>
              <a:buFont typeface="Sora"/>
              <a:buChar char="●"/>
              <a:defRPr sz="1000">
                <a:solidFill>
                  <a:schemeClr val="dk1"/>
                </a:solidFill>
              </a:defRPr>
            </a:lvl6pPr>
            <a:lvl7pPr marL="3200400" lvl="6" indent="-292100">
              <a:spcBef>
                <a:spcPts val="0"/>
              </a:spcBef>
              <a:spcAft>
                <a:spcPts val="0"/>
              </a:spcAft>
              <a:buClr>
                <a:schemeClr val="dk1"/>
              </a:buClr>
              <a:buSzPts val="1000"/>
              <a:buFont typeface="Sora"/>
              <a:buChar char="○"/>
              <a:defRPr sz="1000">
                <a:solidFill>
                  <a:schemeClr val="dk1"/>
                </a:solidFill>
              </a:defRPr>
            </a:lvl7pPr>
            <a:lvl8pPr marL="3657600" lvl="7" indent="-292100">
              <a:spcBef>
                <a:spcPts val="0"/>
              </a:spcBef>
              <a:spcAft>
                <a:spcPts val="0"/>
              </a:spcAft>
              <a:buClr>
                <a:schemeClr val="dk1"/>
              </a:buClr>
              <a:buSzPts val="1000"/>
              <a:buFont typeface="Sora"/>
              <a:buChar char="◆"/>
              <a:defRPr sz="1000">
                <a:solidFill>
                  <a:schemeClr val="dk1"/>
                </a:solidFill>
              </a:defRPr>
            </a:lvl8pPr>
            <a:lvl9pPr marL="4114800" lvl="8" indent="-292100">
              <a:spcBef>
                <a:spcPts val="0"/>
              </a:spcBef>
              <a:spcAft>
                <a:spcPts val="0"/>
              </a:spcAft>
              <a:buClr>
                <a:schemeClr val="dk1"/>
              </a:buClr>
              <a:buSzPts val="1000"/>
              <a:buFont typeface="Sora"/>
              <a:buChar char="●"/>
              <a:defRPr sz="1000">
                <a:solidFill>
                  <a:schemeClr val="dk1"/>
                </a:solidFill>
              </a:defRPr>
            </a:lvl9pPr>
          </a:lstStyle>
          <a:p>
            <a:endParaRPr/>
          </a:p>
        </p:txBody>
      </p:sp>
      <p:sp>
        <p:nvSpPr>
          <p:cNvPr id="481" name="Google Shape;481;p41"/>
          <p:cNvSpPr txBox="1">
            <a:spLocks noGrp="1"/>
          </p:cNvSpPr>
          <p:nvPr>
            <p:ph type="title" idx="20"/>
          </p:nvPr>
        </p:nvSpPr>
        <p:spPr>
          <a:xfrm>
            <a:off x="228600" y="4774929"/>
            <a:ext cx="1939200" cy="189300"/>
          </a:xfrm>
          <a:prstGeom prst="rect">
            <a:avLst/>
          </a:prstGeom>
        </p:spPr>
        <p:txBody>
          <a:bodyPr spcFirstLastPara="1" wrap="square" lIns="0" tIns="0" rIns="0" bIns="0" anchor="t" anchorCtr="0">
            <a:noAutofit/>
          </a:bodyPr>
          <a:lstStyle>
            <a:lvl1pPr lvl="0">
              <a:spcBef>
                <a:spcPts val="0"/>
              </a:spcBef>
              <a:spcAft>
                <a:spcPts val="0"/>
              </a:spcAft>
              <a:buNone/>
              <a:defRPr sz="900">
                <a:solidFill>
                  <a:schemeClr val="dk2"/>
                </a:solidFill>
                <a:latin typeface="Sora"/>
                <a:ea typeface="Sora"/>
                <a:cs typeface="Sora"/>
                <a:sym typeface="Sora"/>
              </a:defRPr>
            </a:lvl1pPr>
            <a:lvl2pPr lvl="1">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2pPr>
            <a:lvl3pPr lvl="2">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3pPr>
            <a:lvl4pPr lvl="3">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4pPr>
            <a:lvl5pPr lvl="4">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5pPr>
            <a:lvl6pPr lvl="5">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6pPr>
            <a:lvl7pPr lvl="6">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7pPr>
            <a:lvl8pPr lvl="7">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8pPr>
            <a:lvl9pPr lvl="8">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9pPr>
          </a:lstStyle>
          <a:p>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Headline and two bodies">
  <p:cSld name="BLANK_1_1_1_1_1_1_1_1_1_1_3_2">
    <p:bg>
      <p:bgPr>
        <a:solidFill>
          <a:schemeClr val="lt1"/>
        </a:solidFill>
        <a:effectLst/>
      </p:bgPr>
    </p:bg>
    <p:spTree>
      <p:nvGrpSpPr>
        <p:cNvPr id="1" name="Shape 482"/>
        <p:cNvGrpSpPr/>
        <p:nvPr/>
      </p:nvGrpSpPr>
      <p:grpSpPr>
        <a:xfrm>
          <a:off x="0" y="0"/>
          <a:ext cx="0" cy="0"/>
          <a:chOff x="0" y="0"/>
          <a:chExt cx="0" cy="0"/>
        </a:xfrm>
      </p:grpSpPr>
      <p:sp>
        <p:nvSpPr>
          <p:cNvPr id="483" name="Google Shape;483;p42"/>
          <p:cNvSpPr/>
          <p:nvPr/>
        </p:nvSpPr>
        <p:spPr>
          <a:xfrm rot="-5400000" flipH="1">
            <a:off x="1263236" y="2706539"/>
            <a:ext cx="1173845" cy="3700317"/>
          </a:xfrm>
          <a:custGeom>
            <a:avLst/>
            <a:gdLst/>
            <a:ahLst/>
            <a:cxnLst/>
            <a:rect l="l" t="t" r="r" b="b"/>
            <a:pathLst>
              <a:path w="39886" h="93762" fill="none" extrusionOk="0">
                <a:moveTo>
                  <a:pt x="39886" y="0"/>
                </a:moveTo>
                <a:lnTo>
                  <a:pt x="7330" y="0"/>
                </a:lnTo>
                <a:lnTo>
                  <a:pt x="7330" y="0"/>
                </a:lnTo>
                <a:lnTo>
                  <a:pt x="6362" y="3051"/>
                </a:lnTo>
                <a:lnTo>
                  <a:pt x="5470" y="6176"/>
                </a:lnTo>
                <a:lnTo>
                  <a:pt x="4614" y="9413"/>
                </a:lnTo>
                <a:lnTo>
                  <a:pt x="3832" y="12725"/>
                </a:lnTo>
                <a:lnTo>
                  <a:pt x="3088" y="16148"/>
                </a:lnTo>
                <a:lnTo>
                  <a:pt x="2456" y="19608"/>
                </a:lnTo>
                <a:lnTo>
                  <a:pt x="1860" y="23143"/>
                </a:lnTo>
                <a:lnTo>
                  <a:pt x="1340" y="26715"/>
                </a:lnTo>
                <a:lnTo>
                  <a:pt x="1340" y="26715"/>
                </a:lnTo>
                <a:lnTo>
                  <a:pt x="930" y="29989"/>
                </a:lnTo>
                <a:lnTo>
                  <a:pt x="633" y="33263"/>
                </a:lnTo>
                <a:lnTo>
                  <a:pt x="372" y="36463"/>
                </a:lnTo>
                <a:lnTo>
                  <a:pt x="186" y="39625"/>
                </a:lnTo>
                <a:lnTo>
                  <a:pt x="37" y="42714"/>
                </a:lnTo>
                <a:lnTo>
                  <a:pt x="0" y="45802"/>
                </a:lnTo>
                <a:lnTo>
                  <a:pt x="0" y="48778"/>
                </a:lnTo>
                <a:lnTo>
                  <a:pt x="112" y="51755"/>
                </a:lnTo>
                <a:lnTo>
                  <a:pt x="223" y="54620"/>
                </a:lnTo>
                <a:lnTo>
                  <a:pt x="447" y="57448"/>
                </a:lnTo>
                <a:lnTo>
                  <a:pt x="707" y="60201"/>
                </a:lnTo>
                <a:lnTo>
                  <a:pt x="1042" y="62843"/>
                </a:lnTo>
                <a:lnTo>
                  <a:pt x="1414" y="65447"/>
                </a:lnTo>
                <a:lnTo>
                  <a:pt x="1860" y="67940"/>
                </a:lnTo>
                <a:lnTo>
                  <a:pt x="2381" y="70358"/>
                </a:lnTo>
                <a:lnTo>
                  <a:pt x="2939" y="72665"/>
                </a:lnTo>
                <a:lnTo>
                  <a:pt x="3535" y="74898"/>
                </a:lnTo>
                <a:lnTo>
                  <a:pt x="4204" y="77018"/>
                </a:lnTo>
                <a:lnTo>
                  <a:pt x="4949" y="79028"/>
                </a:lnTo>
                <a:lnTo>
                  <a:pt x="5321" y="79995"/>
                </a:lnTo>
                <a:lnTo>
                  <a:pt x="5693" y="80925"/>
                </a:lnTo>
                <a:lnTo>
                  <a:pt x="6102" y="81855"/>
                </a:lnTo>
                <a:lnTo>
                  <a:pt x="6549" y="82748"/>
                </a:lnTo>
                <a:lnTo>
                  <a:pt x="6958" y="83567"/>
                </a:lnTo>
                <a:lnTo>
                  <a:pt x="7404" y="84385"/>
                </a:lnTo>
                <a:lnTo>
                  <a:pt x="7851" y="85204"/>
                </a:lnTo>
                <a:lnTo>
                  <a:pt x="8334" y="85948"/>
                </a:lnTo>
                <a:lnTo>
                  <a:pt x="8818" y="86692"/>
                </a:lnTo>
                <a:lnTo>
                  <a:pt x="9302" y="87362"/>
                </a:lnTo>
                <a:lnTo>
                  <a:pt x="9786" y="88032"/>
                </a:lnTo>
                <a:lnTo>
                  <a:pt x="10306" y="88664"/>
                </a:lnTo>
                <a:lnTo>
                  <a:pt x="10827" y="89259"/>
                </a:lnTo>
                <a:lnTo>
                  <a:pt x="11385" y="89818"/>
                </a:lnTo>
                <a:lnTo>
                  <a:pt x="11906" y="90338"/>
                </a:lnTo>
                <a:lnTo>
                  <a:pt x="12464" y="90822"/>
                </a:lnTo>
                <a:lnTo>
                  <a:pt x="13060" y="91306"/>
                </a:lnTo>
                <a:lnTo>
                  <a:pt x="13618" y="91715"/>
                </a:lnTo>
                <a:lnTo>
                  <a:pt x="14213" y="92087"/>
                </a:lnTo>
                <a:lnTo>
                  <a:pt x="14808" y="92422"/>
                </a:lnTo>
                <a:lnTo>
                  <a:pt x="15404" y="92757"/>
                </a:lnTo>
                <a:lnTo>
                  <a:pt x="16036" y="93017"/>
                </a:lnTo>
                <a:lnTo>
                  <a:pt x="16669" y="93241"/>
                </a:lnTo>
                <a:lnTo>
                  <a:pt x="17301" y="93427"/>
                </a:lnTo>
                <a:lnTo>
                  <a:pt x="17971" y="93575"/>
                </a:lnTo>
                <a:lnTo>
                  <a:pt x="18604" y="93687"/>
                </a:lnTo>
                <a:lnTo>
                  <a:pt x="18604" y="93687"/>
                </a:lnTo>
                <a:lnTo>
                  <a:pt x="19311" y="93762"/>
                </a:lnTo>
                <a:lnTo>
                  <a:pt x="20017" y="93762"/>
                </a:lnTo>
                <a:lnTo>
                  <a:pt x="20017" y="93762"/>
                </a:lnTo>
                <a:lnTo>
                  <a:pt x="20650" y="93762"/>
                </a:lnTo>
                <a:lnTo>
                  <a:pt x="21320" y="93687"/>
                </a:lnTo>
                <a:lnTo>
                  <a:pt x="21952" y="93613"/>
                </a:lnTo>
                <a:lnTo>
                  <a:pt x="22622" y="93464"/>
                </a:lnTo>
                <a:lnTo>
                  <a:pt x="23254" y="93315"/>
                </a:lnTo>
                <a:lnTo>
                  <a:pt x="23924" y="93092"/>
                </a:lnTo>
                <a:lnTo>
                  <a:pt x="24557" y="92831"/>
                </a:lnTo>
                <a:lnTo>
                  <a:pt x="25189" y="92571"/>
                </a:lnTo>
                <a:lnTo>
                  <a:pt x="25859" y="92236"/>
                </a:lnTo>
                <a:lnTo>
                  <a:pt x="26491" y="91901"/>
                </a:lnTo>
                <a:lnTo>
                  <a:pt x="27124" y="91529"/>
                </a:lnTo>
                <a:lnTo>
                  <a:pt x="27794" y="91083"/>
                </a:lnTo>
                <a:lnTo>
                  <a:pt x="28426" y="90636"/>
                </a:lnTo>
                <a:lnTo>
                  <a:pt x="29059" y="90152"/>
                </a:lnTo>
                <a:lnTo>
                  <a:pt x="29691" y="89632"/>
                </a:lnTo>
                <a:lnTo>
                  <a:pt x="30324" y="89073"/>
                </a:lnTo>
                <a:lnTo>
                  <a:pt x="30956" y="88515"/>
                </a:lnTo>
                <a:lnTo>
                  <a:pt x="31589" y="87883"/>
                </a:lnTo>
                <a:lnTo>
                  <a:pt x="32221" y="87250"/>
                </a:lnTo>
                <a:lnTo>
                  <a:pt x="32817" y="86581"/>
                </a:lnTo>
                <a:lnTo>
                  <a:pt x="33449" y="85874"/>
                </a:lnTo>
                <a:lnTo>
                  <a:pt x="34045" y="85129"/>
                </a:lnTo>
                <a:lnTo>
                  <a:pt x="35272" y="83567"/>
                </a:lnTo>
                <a:lnTo>
                  <a:pt x="36463" y="81892"/>
                </a:lnTo>
                <a:lnTo>
                  <a:pt x="37616" y="80107"/>
                </a:lnTo>
                <a:lnTo>
                  <a:pt x="38770" y="78209"/>
                </a:lnTo>
                <a:lnTo>
                  <a:pt x="39886" y="76200"/>
                </a:lnTo>
                <a:lnTo>
                  <a:pt x="39886" y="0"/>
                </a:lnTo>
                <a:lnTo>
                  <a:pt x="39886" y="0"/>
                </a:lnTo>
              </a:path>
            </a:pathLst>
          </a:cu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latin typeface="Sora"/>
              <a:ea typeface="Sora"/>
              <a:cs typeface="Sora"/>
              <a:sym typeface="Sora"/>
            </a:endParaRPr>
          </a:p>
        </p:txBody>
      </p:sp>
      <p:sp>
        <p:nvSpPr>
          <p:cNvPr id="484" name="Google Shape;484;p42"/>
          <p:cNvSpPr/>
          <p:nvPr/>
        </p:nvSpPr>
        <p:spPr>
          <a:xfrm flipH="1">
            <a:off x="228605" y="3621311"/>
            <a:ext cx="3534079" cy="1522191"/>
          </a:xfrm>
          <a:custGeom>
            <a:avLst/>
            <a:gdLst/>
            <a:ahLst/>
            <a:cxnLst/>
            <a:rect l="l" t="t" r="r" b="b"/>
            <a:pathLst>
              <a:path w="109754" h="47273" extrusionOk="0">
                <a:moveTo>
                  <a:pt x="93188" y="0"/>
                </a:moveTo>
                <a:lnTo>
                  <a:pt x="91918" y="29"/>
                </a:lnTo>
                <a:lnTo>
                  <a:pt x="90619" y="87"/>
                </a:lnTo>
                <a:lnTo>
                  <a:pt x="89292" y="144"/>
                </a:lnTo>
                <a:lnTo>
                  <a:pt x="87906" y="260"/>
                </a:lnTo>
                <a:lnTo>
                  <a:pt x="86521" y="404"/>
                </a:lnTo>
                <a:lnTo>
                  <a:pt x="85107" y="606"/>
                </a:lnTo>
                <a:lnTo>
                  <a:pt x="83664" y="808"/>
                </a:lnTo>
                <a:lnTo>
                  <a:pt x="82163" y="1039"/>
                </a:lnTo>
                <a:lnTo>
                  <a:pt x="80663" y="1328"/>
                </a:lnTo>
                <a:lnTo>
                  <a:pt x="79162" y="1616"/>
                </a:lnTo>
                <a:lnTo>
                  <a:pt x="77604" y="1963"/>
                </a:lnTo>
                <a:lnTo>
                  <a:pt x="76045" y="2309"/>
                </a:lnTo>
                <a:lnTo>
                  <a:pt x="74458" y="2713"/>
                </a:lnTo>
                <a:lnTo>
                  <a:pt x="72842" y="3146"/>
                </a:lnTo>
                <a:lnTo>
                  <a:pt x="71226" y="3579"/>
                </a:lnTo>
                <a:lnTo>
                  <a:pt x="69581" y="4069"/>
                </a:lnTo>
                <a:lnTo>
                  <a:pt x="67907" y="4560"/>
                </a:lnTo>
                <a:lnTo>
                  <a:pt x="66233" y="5108"/>
                </a:lnTo>
                <a:lnTo>
                  <a:pt x="64559" y="5657"/>
                </a:lnTo>
                <a:lnTo>
                  <a:pt x="62856" y="6263"/>
                </a:lnTo>
                <a:lnTo>
                  <a:pt x="61154" y="6869"/>
                </a:lnTo>
                <a:lnTo>
                  <a:pt x="59422" y="7504"/>
                </a:lnTo>
                <a:lnTo>
                  <a:pt x="57690" y="8167"/>
                </a:lnTo>
                <a:lnTo>
                  <a:pt x="55959" y="8860"/>
                </a:lnTo>
                <a:lnTo>
                  <a:pt x="54227" y="9582"/>
                </a:lnTo>
                <a:lnTo>
                  <a:pt x="52467" y="10332"/>
                </a:lnTo>
                <a:lnTo>
                  <a:pt x="50735" y="11082"/>
                </a:lnTo>
                <a:lnTo>
                  <a:pt x="48975" y="11890"/>
                </a:lnTo>
                <a:lnTo>
                  <a:pt x="47214" y="12698"/>
                </a:lnTo>
                <a:lnTo>
                  <a:pt x="45454" y="13535"/>
                </a:lnTo>
                <a:lnTo>
                  <a:pt x="43694" y="14401"/>
                </a:lnTo>
                <a:lnTo>
                  <a:pt x="41933" y="15296"/>
                </a:lnTo>
                <a:lnTo>
                  <a:pt x="40230" y="16190"/>
                </a:lnTo>
                <a:lnTo>
                  <a:pt x="38528" y="17085"/>
                </a:lnTo>
                <a:lnTo>
                  <a:pt x="36825" y="18009"/>
                </a:lnTo>
                <a:lnTo>
                  <a:pt x="35122" y="18961"/>
                </a:lnTo>
                <a:lnTo>
                  <a:pt x="33477" y="19913"/>
                </a:lnTo>
                <a:lnTo>
                  <a:pt x="31832" y="20895"/>
                </a:lnTo>
                <a:lnTo>
                  <a:pt x="30187" y="21876"/>
                </a:lnTo>
                <a:lnTo>
                  <a:pt x="28600" y="22857"/>
                </a:lnTo>
                <a:lnTo>
                  <a:pt x="27013" y="23867"/>
                </a:lnTo>
                <a:lnTo>
                  <a:pt x="25454" y="24877"/>
                </a:lnTo>
                <a:lnTo>
                  <a:pt x="23925" y="25887"/>
                </a:lnTo>
                <a:lnTo>
                  <a:pt x="22395" y="26926"/>
                </a:lnTo>
                <a:lnTo>
                  <a:pt x="20923" y="27965"/>
                </a:lnTo>
                <a:lnTo>
                  <a:pt x="19480" y="29004"/>
                </a:lnTo>
                <a:lnTo>
                  <a:pt x="18037" y="30072"/>
                </a:lnTo>
                <a:lnTo>
                  <a:pt x="16652" y="31111"/>
                </a:lnTo>
                <a:lnTo>
                  <a:pt x="15354" y="32150"/>
                </a:lnTo>
                <a:lnTo>
                  <a:pt x="14084" y="33160"/>
                </a:lnTo>
                <a:lnTo>
                  <a:pt x="12843" y="34199"/>
                </a:lnTo>
                <a:lnTo>
                  <a:pt x="11631" y="35209"/>
                </a:lnTo>
                <a:lnTo>
                  <a:pt x="10447" y="36248"/>
                </a:lnTo>
                <a:lnTo>
                  <a:pt x="9293" y="37258"/>
                </a:lnTo>
                <a:lnTo>
                  <a:pt x="8196" y="38297"/>
                </a:lnTo>
                <a:lnTo>
                  <a:pt x="7129" y="39307"/>
                </a:lnTo>
                <a:lnTo>
                  <a:pt x="6090" y="40317"/>
                </a:lnTo>
                <a:lnTo>
                  <a:pt x="5108" y="41327"/>
                </a:lnTo>
                <a:lnTo>
                  <a:pt x="4156" y="42337"/>
                </a:lnTo>
                <a:lnTo>
                  <a:pt x="3233" y="43347"/>
                </a:lnTo>
                <a:lnTo>
                  <a:pt x="2367" y="44357"/>
                </a:lnTo>
                <a:lnTo>
                  <a:pt x="1530" y="45339"/>
                </a:lnTo>
                <a:lnTo>
                  <a:pt x="751" y="46320"/>
                </a:lnTo>
                <a:lnTo>
                  <a:pt x="0" y="47272"/>
                </a:lnTo>
                <a:lnTo>
                  <a:pt x="76016" y="47272"/>
                </a:lnTo>
                <a:lnTo>
                  <a:pt x="78152" y="45916"/>
                </a:lnTo>
                <a:lnTo>
                  <a:pt x="80230" y="44531"/>
                </a:lnTo>
                <a:lnTo>
                  <a:pt x="82250" y="43145"/>
                </a:lnTo>
                <a:lnTo>
                  <a:pt x="84241" y="41731"/>
                </a:lnTo>
                <a:lnTo>
                  <a:pt x="86146" y="40317"/>
                </a:lnTo>
                <a:lnTo>
                  <a:pt x="88022" y="38903"/>
                </a:lnTo>
                <a:lnTo>
                  <a:pt x="89840" y="37460"/>
                </a:lnTo>
                <a:lnTo>
                  <a:pt x="91572" y="36046"/>
                </a:lnTo>
                <a:lnTo>
                  <a:pt x="93245" y="34603"/>
                </a:lnTo>
                <a:lnTo>
                  <a:pt x="94862" y="33160"/>
                </a:lnTo>
                <a:lnTo>
                  <a:pt x="96420" y="31717"/>
                </a:lnTo>
                <a:lnTo>
                  <a:pt x="97892" y="30303"/>
                </a:lnTo>
                <a:lnTo>
                  <a:pt x="99277" y="28860"/>
                </a:lnTo>
                <a:lnTo>
                  <a:pt x="100605" y="27446"/>
                </a:lnTo>
                <a:lnTo>
                  <a:pt x="101846" y="26060"/>
                </a:lnTo>
                <a:lnTo>
                  <a:pt x="103000" y="24646"/>
                </a:lnTo>
                <a:lnTo>
                  <a:pt x="104068" y="23290"/>
                </a:lnTo>
                <a:lnTo>
                  <a:pt x="105049" y="21934"/>
                </a:lnTo>
                <a:lnTo>
                  <a:pt x="105944" y="20606"/>
                </a:lnTo>
                <a:lnTo>
                  <a:pt x="106752" y="19307"/>
                </a:lnTo>
                <a:lnTo>
                  <a:pt x="107444" y="18037"/>
                </a:lnTo>
                <a:lnTo>
                  <a:pt x="107791" y="17431"/>
                </a:lnTo>
                <a:lnTo>
                  <a:pt x="108079" y="16796"/>
                </a:lnTo>
                <a:lnTo>
                  <a:pt x="108339" y="16190"/>
                </a:lnTo>
                <a:lnTo>
                  <a:pt x="108599" y="15584"/>
                </a:lnTo>
                <a:lnTo>
                  <a:pt x="108830" y="15007"/>
                </a:lnTo>
                <a:lnTo>
                  <a:pt x="109032" y="14401"/>
                </a:lnTo>
                <a:lnTo>
                  <a:pt x="109205" y="13824"/>
                </a:lnTo>
                <a:lnTo>
                  <a:pt x="109349" y="13218"/>
                </a:lnTo>
                <a:lnTo>
                  <a:pt x="109493" y="12670"/>
                </a:lnTo>
                <a:lnTo>
                  <a:pt x="109609" y="12092"/>
                </a:lnTo>
                <a:lnTo>
                  <a:pt x="109667" y="11544"/>
                </a:lnTo>
                <a:lnTo>
                  <a:pt x="109724" y="10996"/>
                </a:lnTo>
                <a:lnTo>
                  <a:pt x="109753" y="10447"/>
                </a:lnTo>
                <a:lnTo>
                  <a:pt x="109753" y="9928"/>
                </a:lnTo>
                <a:lnTo>
                  <a:pt x="109753" y="9437"/>
                </a:lnTo>
                <a:lnTo>
                  <a:pt x="109695" y="8918"/>
                </a:lnTo>
                <a:lnTo>
                  <a:pt x="109609" y="8427"/>
                </a:lnTo>
                <a:lnTo>
                  <a:pt x="109522" y="7965"/>
                </a:lnTo>
                <a:lnTo>
                  <a:pt x="109378" y="7504"/>
                </a:lnTo>
                <a:lnTo>
                  <a:pt x="109234" y="7042"/>
                </a:lnTo>
                <a:lnTo>
                  <a:pt x="109060" y="6609"/>
                </a:lnTo>
                <a:lnTo>
                  <a:pt x="108858" y="6176"/>
                </a:lnTo>
                <a:lnTo>
                  <a:pt x="108656" y="5801"/>
                </a:lnTo>
                <a:lnTo>
                  <a:pt x="108426" y="5426"/>
                </a:lnTo>
                <a:lnTo>
                  <a:pt x="108195" y="5079"/>
                </a:lnTo>
                <a:lnTo>
                  <a:pt x="107935" y="4733"/>
                </a:lnTo>
                <a:lnTo>
                  <a:pt x="107646" y="4416"/>
                </a:lnTo>
                <a:lnTo>
                  <a:pt x="107358" y="4098"/>
                </a:lnTo>
                <a:lnTo>
                  <a:pt x="107011" y="3810"/>
                </a:lnTo>
                <a:lnTo>
                  <a:pt x="106694" y="3492"/>
                </a:lnTo>
                <a:lnTo>
                  <a:pt x="106319" y="3232"/>
                </a:lnTo>
                <a:lnTo>
                  <a:pt x="105944" y="2944"/>
                </a:lnTo>
                <a:lnTo>
                  <a:pt x="105568" y="2684"/>
                </a:lnTo>
                <a:lnTo>
                  <a:pt x="105164" y="2453"/>
                </a:lnTo>
                <a:lnTo>
                  <a:pt x="104732" y="2222"/>
                </a:lnTo>
                <a:lnTo>
                  <a:pt x="104270" y="1991"/>
                </a:lnTo>
                <a:lnTo>
                  <a:pt x="103808" y="1789"/>
                </a:lnTo>
                <a:lnTo>
                  <a:pt x="103317" y="1587"/>
                </a:lnTo>
                <a:lnTo>
                  <a:pt x="102307" y="1212"/>
                </a:lnTo>
                <a:lnTo>
                  <a:pt x="101211" y="895"/>
                </a:lnTo>
                <a:lnTo>
                  <a:pt x="100027" y="635"/>
                </a:lnTo>
                <a:lnTo>
                  <a:pt x="98815" y="404"/>
                </a:lnTo>
                <a:lnTo>
                  <a:pt x="97517" y="231"/>
                </a:lnTo>
                <a:lnTo>
                  <a:pt x="96131" y="116"/>
                </a:lnTo>
                <a:lnTo>
                  <a:pt x="94688" y="29"/>
                </a:lnTo>
                <a:lnTo>
                  <a:pt x="93188" y="0"/>
                </a:lnTo>
                <a:close/>
              </a:path>
            </a:pathLst>
          </a:cu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latin typeface="Sora"/>
              <a:ea typeface="Sora"/>
              <a:cs typeface="Sora"/>
              <a:sym typeface="Sora"/>
            </a:endParaRPr>
          </a:p>
        </p:txBody>
      </p:sp>
      <p:sp>
        <p:nvSpPr>
          <p:cNvPr id="485" name="Google Shape;485;p42"/>
          <p:cNvSpPr/>
          <p:nvPr/>
        </p:nvSpPr>
        <p:spPr>
          <a:xfrm flipH="1">
            <a:off x="234700" y="1635550"/>
            <a:ext cx="332100" cy="18900"/>
          </a:xfrm>
          <a:prstGeom prst="rect">
            <a:avLst/>
          </a:prstGeom>
          <a:gradFill>
            <a:gsLst>
              <a:gs pos="0">
                <a:schemeClr val="accent2"/>
              </a:gs>
              <a:gs pos="21000">
                <a:schemeClr val="lt2"/>
              </a:gs>
              <a:gs pos="49000">
                <a:schemeClr val="accent1"/>
              </a:gs>
              <a:gs pos="75000">
                <a:schemeClr val="accent3"/>
              </a:gs>
              <a:gs pos="100000">
                <a:schemeClr val="accent4"/>
              </a:gs>
            </a:gsLst>
            <a:lin ang="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grpSp>
        <p:nvGrpSpPr>
          <p:cNvPr id="486" name="Google Shape;486;p42"/>
          <p:cNvGrpSpPr/>
          <p:nvPr/>
        </p:nvGrpSpPr>
        <p:grpSpPr>
          <a:xfrm flipH="1">
            <a:off x="7293000" y="0"/>
            <a:ext cx="1851000" cy="1225325"/>
            <a:chOff x="461225" y="3875100"/>
            <a:chExt cx="1851000" cy="1225325"/>
          </a:xfrm>
        </p:grpSpPr>
        <p:grpSp>
          <p:nvGrpSpPr>
            <p:cNvPr id="487" name="Google Shape;487;p42"/>
            <p:cNvGrpSpPr/>
            <p:nvPr/>
          </p:nvGrpSpPr>
          <p:grpSpPr>
            <a:xfrm>
              <a:off x="461225" y="3875100"/>
              <a:ext cx="1851000" cy="114600"/>
              <a:chOff x="461225" y="3504775"/>
              <a:chExt cx="1851000" cy="114600"/>
            </a:xfrm>
          </p:grpSpPr>
          <p:sp>
            <p:nvSpPr>
              <p:cNvPr id="488" name="Google Shape;488;p42"/>
              <p:cNvSpPr/>
              <p:nvPr/>
            </p:nvSpPr>
            <p:spPr>
              <a:xfrm>
                <a:off x="461225" y="3504775"/>
                <a:ext cx="370200" cy="1146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489" name="Google Shape;489;p42"/>
              <p:cNvSpPr/>
              <p:nvPr/>
            </p:nvSpPr>
            <p:spPr>
              <a:xfrm>
                <a:off x="831425" y="3504775"/>
                <a:ext cx="370200" cy="1146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490" name="Google Shape;490;p42"/>
              <p:cNvSpPr/>
              <p:nvPr/>
            </p:nvSpPr>
            <p:spPr>
              <a:xfrm>
                <a:off x="1201625" y="3504775"/>
                <a:ext cx="370200" cy="1146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491" name="Google Shape;491;p42"/>
              <p:cNvSpPr/>
              <p:nvPr/>
            </p:nvSpPr>
            <p:spPr>
              <a:xfrm>
                <a:off x="1571825" y="3504775"/>
                <a:ext cx="370200" cy="1146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492" name="Google Shape;492;p42"/>
              <p:cNvSpPr/>
              <p:nvPr/>
            </p:nvSpPr>
            <p:spPr>
              <a:xfrm>
                <a:off x="1942025" y="3504775"/>
                <a:ext cx="370200" cy="1146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grpSp>
        <p:grpSp>
          <p:nvGrpSpPr>
            <p:cNvPr id="493" name="Google Shape;493;p42"/>
            <p:cNvGrpSpPr/>
            <p:nvPr/>
          </p:nvGrpSpPr>
          <p:grpSpPr>
            <a:xfrm>
              <a:off x="461225" y="3989700"/>
              <a:ext cx="1480800" cy="1110725"/>
              <a:chOff x="461225" y="3249175"/>
              <a:chExt cx="1480800" cy="1110725"/>
            </a:xfrm>
          </p:grpSpPr>
          <p:sp>
            <p:nvSpPr>
              <p:cNvPr id="494" name="Google Shape;494;p42"/>
              <p:cNvSpPr/>
              <p:nvPr/>
            </p:nvSpPr>
            <p:spPr>
              <a:xfrm>
                <a:off x="461225" y="3249175"/>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495" name="Google Shape;495;p42"/>
              <p:cNvSpPr/>
              <p:nvPr/>
            </p:nvSpPr>
            <p:spPr>
              <a:xfrm>
                <a:off x="1201625" y="3249175"/>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496" name="Google Shape;496;p42"/>
              <p:cNvSpPr/>
              <p:nvPr/>
            </p:nvSpPr>
            <p:spPr>
              <a:xfrm>
                <a:off x="1571825" y="3249175"/>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497" name="Google Shape;497;p42"/>
              <p:cNvSpPr/>
              <p:nvPr/>
            </p:nvSpPr>
            <p:spPr>
              <a:xfrm>
                <a:off x="1201625" y="3989700"/>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grpSp>
        <p:grpSp>
          <p:nvGrpSpPr>
            <p:cNvPr id="498" name="Google Shape;498;p42"/>
            <p:cNvGrpSpPr/>
            <p:nvPr/>
          </p:nvGrpSpPr>
          <p:grpSpPr>
            <a:xfrm>
              <a:off x="831425" y="4360025"/>
              <a:ext cx="1480800" cy="370200"/>
              <a:chOff x="831425" y="3249175"/>
              <a:chExt cx="1480800" cy="370200"/>
            </a:xfrm>
          </p:grpSpPr>
          <p:sp>
            <p:nvSpPr>
              <p:cNvPr id="499" name="Google Shape;499;p42"/>
              <p:cNvSpPr/>
              <p:nvPr/>
            </p:nvSpPr>
            <p:spPr>
              <a:xfrm>
                <a:off x="831425" y="3249175"/>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500" name="Google Shape;500;p42"/>
              <p:cNvSpPr/>
              <p:nvPr/>
            </p:nvSpPr>
            <p:spPr>
              <a:xfrm>
                <a:off x="1201625" y="3249175"/>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501" name="Google Shape;501;p42"/>
              <p:cNvSpPr/>
              <p:nvPr/>
            </p:nvSpPr>
            <p:spPr>
              <a:xfrm>
                <a:off x="1571825" y="3249175"/>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502" name="Google Shape;502;p42"/>
              <p:cNvSpPr/>
              <p:nvPr/>
            </p:nvSpPr>
            <p:spPr>
              <a:xfrm>
                <a:off x="1942025" y="3249175"/>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grpSp>
      </p:grpSp>
      <p:sp>
        <p:nvSpPr>
          <p:cNvPr id="503" name="Google Shape;503;p42"/>
          <p:cNvSpPr txBox="1">
            <a:spLocks noGrp="1"/>
          </p:cNvSpPr>
          <p:nvPr>
            <p:ph type="title"/>
          </p:nvPr>
        </p:nvSpPr>
        <p:spPr>
          <a:xfrm>
            <a:off x="3822450" y="1287875"/>
            <a:ext cx="4295400" cy="277200"/>
          </a:xfrm>
          <a:prstGeom prst="rect">
            <a:avLst/>
          </a:prstGeom>
        </p:spPr>
        <p:txBody>
          <a:bodyPr spcFirstLastPara="1" wrap="square" lIns="0" tIns="91425" rIns="0" bIns="91425" anchor="t" anchorCtr="0">
            <a:noAutofit/>
          </a:bodyPr>
          <a:lstStyle>
            <a:lvl1pPr lvl="0">
              <a:spcBef>
                <a:spcPts val="0"/>
              </a:spcBef>
              <a:spcAft>
                <a:spcPts val="0"/>
              </a:spcAft>
              <a:buClr>
                <a:schemeClr val="dk2"/>
              </a:buClr>
              <a:buSzPts val="1200"/>
              <a:buFont typeface="Sora Medium"/>
              <a:buNone/>
              <a:defRPr sz="1200">
                <a:solidFill>
                  <a:schemeClr val="dk2"/>
                </a:solidFill>
                <a:latin typeface="Sora Medium"/>
                <a:ea typeface="Sora Medium"/>
                <a:cs typeface="Sora Medium"/>
                <a:sym typeface="Sora Medium"/>
              </a:defRPr>
            </a:lvl1pPr>
            <a:lvl2pPr lvl="1">
              <a:spcBef>
                <a:spcPts val="0"/>
              </a:spcBef>
              <a:spcAft>
                <a:spcPts val="0"/>
              </a:spcAft>
              <a:buClr>
                <a:schemeClr val="dk2"/>
              </a:buClr>
              <a:buSzPts val="1200"/>
              <a:buFont typeface="Sora"/>
              <a:buNone/>
              <a:defRPr sz="1200">
                <a:solidFill>
                  <a:schemeClr val="dk2"/>
                </a:solidFill>
                <a:latin typeface="Sora"/>
                <a:ea typeface="Sora"/>
                <a:cs typeface="Sora"/>
                <a:sym typeface="Sora"/>
              </a:defRPr>
            </a:lvl2pPr>
            <a:lvl3pPr lvl="2">
              <a:spcBef>
                <a:spcPts val="0"/>
              </a:spcBef>
              <a:spcAft>
                <a:spcPts val="0"/>
              </a:spcAft>
              <a:buClr>
                <a:schemeClr val="dk2"/>
              </a:buClr>
              <a:buSzPts val="1200"/>
              <a:buFont typeface="Sora"/>
              <a:buNone/>
              <a:defRPr sz="1200">
                <a:solidFill>
                  <a:schemeClr val="dk2"/>
                </a:solidFill>
                <a:latin typeface="Sora"/>
                <a:ea typeface="Sora"/>
                <a:cs typeface="Sora"/>
                <a:sym typeface="Sora"/>
              </a:defRPr>
            </a:lvl3pPr>
            <a:lvl4pPr lvl="3">
              <a:spcBef>
                <a:spcPts val="0"/>
              </a:spcBef>
              <a:spcAft>
                <a:spcPts val="0"/>
              </a:spcAft>
              <a:buClr>
                <a:schemeClr val="dk2"/>
              </a:buClr>
              <a:buSzPts val="1200"/>
              <a:buFont typeface="Sora"/>
              <a:buNone/>
              <a:defRPr sz="1200">
                <a:solidFill>
                  <a:schemeClr val="dk2"/>
                </a:solidFill>
                <a:latin typeface="Sora"/>
                <a:ea typeface="Sora"/>
                <a:cs typeface="Sora"/>
                <a:sym typeface="Sora"/>
              </a:defRPr>
            </a:lvl4pPr>
            <a:lvl5pPr lvl="4">
              <a:spcBef>
                <a:spcPts val="0"/>
              </a:spcBef>
              <a:spcAft>
                <a:spcPts val="0"/>
              </a:spcAft>
              <a:buClr>
                <a:schemeClr val="dk2"/>
              </a:buClr>
              <a:buSzPts val="1200"/>
              <a:buFont typeface="Sora"/>
              <a:buNone/>
              <a:defRPr sz="1200">
                <a:solidFill>
                  <a:schemeClr val="dk2"/>
                </a:solidFill>
                <a:latin typeface="Sora"/>
                <a:ea typeface="Sora"/>
                <a:cs typeface="Sora"/>
                <a:sym typeface="Sora"/>
              </a:defRPr>
            </a:lvl5pPr>
            <a:lvl6pPr lvl="5">
              <a:spcBef>
                <a:spcPts val="0"/>
              </a:spcBef>
              <a:spcAft>
                <a:spcPts val="0"/>
              </a:spcAft>
              <a:buClr>
                <a:schemeClr val="dk2"/>
              </a:buClr>
              <a:buSzPts val="1200"/>
              <a:buFont typeface="Sora"/>
              <a:buNone/>
              <a:defRPr sz="1200">
                <a:solidFill>
                  <a:schemeClr val="dk2"/>
                </a:solidFill>
                <a:latin typeface="Sora"/>
                <a:ea typeface="Sora"/>
                <a:cs typeface="Sora"/>
                <a:sym typeface="Sora"/>
              </a:defRPr>
            </a:lvl6pPr>
            <a:lvl7pPr lvl="6">
              <a:spcBef>
                <a:spcPts val="0"/>
              </a:spcBef>
              <a:spcAft>
                <a:spcPts val="0"/>
              </a:spcAft>
              <a:buClr>
                <a:schemeClr val="dk2"/>
              </a:buClr>
              <a:buSzPts val="1200"/>
              <a:buFont typeface="Sora"/>
              <a:buNone/>
              <a:defRPr sz="1200">
                <a:solidFill>
                  <a:schemeClr val="dk2"/>
                </a:solidFill>
                <a:latin typeface="Sora"/>
                <a:ea typeface="Sora"/>
                <a:cs typeface="Sora"/>
                <a:sym typeface="Sora"/>
              </a:defRPr>
            </a:lvl7pPr>
            <a:lvl8pPr lvl="7">
              <a:spcBef>
                <a:spcPts val="0"/>
              </a:spcBef>
              <a:spcAft>
                <a:spcPts val="0"/>
              </a:spcAft>
              <a:buClr>
                <a:schemeClr val="dk2"/>
              </a:buClr>
              <a:buSzPts val="1200"/>
              <a:buFont typeface="Sora"/>
              <a:buNone/>
              <a:defRPr sz="1200">
                <a:solidFill>
                  <a:schemeClr val="dk2"/>
                </a:solidFill>
                <a:latin typeface="Sora"/>
                <a:ea typeface="Sora"/>
                <a:cs typeface="Sora"/>
                <a:sym typeface="Sora"/>
              </a:defRPr>
            </a:lvl8pPr>
            <a:lvl9pPr lvl="8">
              <a:spcBef>
                <a:spcPts val="0"/>
              </a:spcBef>
              <a:spcAft>
                <a:spcPts val="0"/>
              </a:spcAft>
              <a:buClr>
                <a:schemeClr val="dk2"/>
              </a:buClr>
              <a:buSzPts val="1200"/>
              <a:buFont typeface="Sora"/>
              <a:buNone/>
              <a:defRPr sz="1200">
                <a:solidFill>
                  <a:schemeClr val="dk2"/>
                </a:solidFill>
                <a:latin typeface="Sora"/>
                <a:ea typeface="Sora"/>
                <a:cs typeface="Sora"/>
                <a:sym typeface="Sora"/>
              </a:defRPr>
            </a:lvl9pPr>
          </a:lstStyle>
          <a:p>
            <a:endParaRPr/>
          </a:p>
        </p:txBody>
      </p:sp>
      <p:sp>
        <p:nvSpPr>
          <p:cNvPr id="504" name="Google Shape;504;p42"/>
          <p:cNvSpPr txBox="1">
            <a:spLocks noGrp="1"/>
          </p:cNvSpPr>
          <p:nvPr>
            <p:ph type="title" idx="2"/>
          </p:nvPr>
        </p:nvSpPr>
        <p:spPr>
          <a:xfrm>
            <a:off x="85725" y="1287875"/>
            <a:ext cx="3347400" cy="277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1200"/>
              <a:buFont typeface="Sora Medium"/>
              <a:buNone/>
              <a:defRPr sz="1200">
                <a:solidFill>
                  <a:schemeClr val="dk2"/>
                </a:solidFill>
                <a:latin typeface="Sora Medium"/>
                <a:ea typeface="Sora Medium"/>
                <a:cs typeface="Sora Medium"/>
                <a:sym typeface="Sora Medium"/>
              </a:defRPr>
            </a:lvl1pPr>
            <a:lvl2pPr lvl="1">
              <a:spcBef>
                <a:spcPts val="0"/>
              </a:spcBef>
              <a:spcAft>
                <a:spcPts val="0"/>
              </a:spcAft>
              <a:buClr>
                <a:schemeClr val="dk2"/>
              </a:buClr>
              <a:buSzPts val="1200"/>
              <a:buFont typeface="Sora"/>
              <a:buNone/>
              <a:defRPr sz="1200">
                <a:solidFill>
                  <a:schemeClr val="dk2"/>
                </a:solidFill>
                <a:latin typeface="Sora"/>
                <a:ea typeface="Sora"/>
                <a:cs typeface="Sora"/>
                <a:sym typeface="Sora"/>
              </a:defRPr>
            </a:lvl2pPr>
            <a:lvl3pPr lvl="2">
              <a:spcBef>
                <a:spcPts val="0"/>
              </a:spcBef>
              <a:spcAft>
                <a:spcPts val="0"/>
              </a:spcAft>
              <a:buClr>
                <a:schemeClr val="dk2"/>
              </a:buClr>
              <a:buSzPts val="1200"/>
              <a:buFont typeface="Sora"/>
              <a:buNone/>
              <a:defRPr sz="1200">
                <a:solidFill>
                  <a:schemeClr val="dk2"/>
                </a:solidFill>
                <a:latin typeface="Sora"/>
                <a:ea typeface="Sora"/>
                <a:cs typeface="Sora"/>
                <a:sym typeface="Sora"/>
              </a:defRPr>
            </a:lvl3pPr>
            <a:lvl4pPr lvl="3">
              <a:spcBef>
                <a:spcPts val="0"/>
              </a:spcBef>
              <a:spcAft>
                <a:spcPts val="0"/>
              </a:spcAft>
              <a:buClr>
                <a:schemeClr val="dk2"/>
              </a:buClr>
              <a:buSzPts val="1200"/>
              <a:buFont typeface="Sora"/>
              <a:buNone/>
              <a:defRPr sz="1200">
                <a:solidFill>
                  <a:schemeClr val="dk2"/>
                </a:solidFill>
                <a:latin typeface="Sora"/>
                <a:ea typeface="Sora"/>
                <a:cs typeface="Sora"/>
                <a:sym typeface="Sora"/>
              </a:defRPr>
            </a:lvl4pPr>
            <a:lvl5pPr lvl="4">
              <a:spcBef>
                <a:spcPts val="0"/>
              </a:spcBef>
              <a:spcAft>
                <a:spcPts val="0"/>
              </a:spcAft>
              <a:buClr>
                <a:schemeClr val="dk2"/>
              </a:buClr>
              <a:buSzPts val="1200"/>
              <a:buFont typeface="Sora"/>
              <a:buNone/>
              <a:defRPr sz="1200">
                <a:solidFill>
                  <a:schemeClr val="dk2"/>
                </a:solidFill>
                <a:latin typeface="Sora"/>
                <a:ea typeface="Sora"/>
                <a:cs typeface="Sora"/>
                <a:sym typeface="Sora"/>
              </a:defRPr>
            </a:lvl5pPr>
            <a:lvl6pPr lvl="5">
              <a:spcBef>
                <a:spcPts val="0"/>
              </a:spcBef>
              <a:spcAft>
                <a:spcPts val="0"/>
              </a:spcAft>
              <a:buClr>
                <a:schemeClr val="dk2"/>
              </a:buClr>
              <a:buSzPts val="1200"/>
              <a:buFont typeface="Sora"/>
              <a:buNone/>
              <a:defRPr sz="1200">
                <a:solidFill>
                  <a:schemeClr val="dk2"/>
                </a:solidFill>
                <a:latin typeface="Sora"/>
                <a:ea typeface="Sora"/>
                <a:cs typeface="Sora"/>
                <a:sym typeface="Sora"/>
              </a:defRPr>
            </a:lvl6pPr>
            <a:lvl7pPr lvl="6">
              <a:spcBef>
                <a:spcPts val="0"/>
              </a:spcBef>
              <a:spcAft>
                <a:spcPts val="0"/>
              </a:spcAft>
              <a:buClr>
                <a:schemeClr val="dk2"/>
              </a:buClr>
              <a:buSzPts val="1200"/>
              <a:buFont typeface="Sora"/>
              <a:buNone/>
              <a:defRPr sz="1200">
                <a:solidFill>
                  <a:schemeClr val="dk2"/>
                </a:solidFill>
                <a:latin typeface="Sora"/>
                <a:ea typeface="Sora"/>
                <a:cs typeface="Sora"/>
                <a:sym typeface="Sora"/>
              </a:defRPr>
            </a:lvl7pPr>
            <a:lvl8pPr lvl="7">
              <a:spcBef>
                <a:spcPts val="0"/>
              </a:spcBef>
              <a:spcAft>
                <a:spcPts val="0"/>
              </a:spcAft>
              <a:buClr>
                <a:schemeClr val="dk2"/>
              </a:buClr>
              <a:buSzPts val="1200"/>
              <a:buFont typeface="Sora"/>
              <a:buNone/>
              <a:defRPr sz="1200">
                <a:solidFill>
                  <a:schemeClr val="dk2"/>
                </a:solidFill>
                <a:latin typeface="Sora"/>
                <a:ea typeface="Sora"/>
                <a:cs typeface="Sora"/>
                <a:sym typeface="Sora"/>
              </a:defRPr>
            </a:lvl8pPr>
            <a:lvl9pPr lvl="8">
              <a:spcBef>
                <a:spcPts val="0"/>
              </a:spcBef>
              <a:spcAft>
                <a:spcPts val="0"/>
              </a:spcAft>
              <a:buClr>
                <a:schemeClr val="dk2"/>
              </a:buClr>
              <a:buSzPts val="1200"/>
              <a:buFont typeface="Sora"/>
              <a:buNone/>
              <a:defRPr sz="1200">
                <a:solidFill>
                  <a:schemeClr val="dk2"/>
                </a:solidFill>
                <a:latin typeface="Sora"/>
                <a:ea typeface="Sora"/>
                <a:cs typeface="Sora"/>
                <a:sym typeface="Sora"/>
              </a:defRPr>
            </a:lvl9pPr>
          </a:lstStyle>
          <a:p>
            <a:endParaRPr/>
          </a:p>
        </p:txBody>
      </p:sp>
      <p:sp>
        <p:nvSpPr>
          <p:cNvPr id="505" name="Google Shape;505;p42"/>
          <p:cNvSpPr>
            <a:spLocks noGrp="1"/>
          </p:cNvSpPr>
          <p:nvPr>
            <p:ph type="pic" idx="3"/>
          </p:nvPr>
        </p:nvSpPr>
        <p:spPr>
          <a:xfrm>
            <a:off x="227225" y="1832375"/>
            <a:ext cx="821100" cy="785400"/>
          </a:xfrm>
          <a:prstGeom prst="rect">
            <a:avLst/>
          </a:prstGeom>
          <a:noFill/>
          <a:ln>
            <a:noFill/>
          </a:ln>
        </p:spPr>
      </p:sp>
      <p:sp>
        <p:nvSpPr>
          <p:cNvPr id="506" name="Google Shape;506;p42"/>
          <p:cNvSpPr>
            <a:spLocks noGrp="1"/>
          </p:cNvSpPr>
          <p:nvPr>
            <p:ph type="pic" idx="4"/>
          </p:nvPr>
        </p:nvSpPr>
        <p:spPr>
          <a:xfrm>
            <a:off x="227225" y="2672425"/>
            <a:ext cx="821100" cy="785400"/>
          </a:xfrm>
          <a:prstGeom prst="rect">
            <a:avLst/>
          </a:prstGeom>
          <a:noFill/>
          <a:ln>
            <a:noFill/>
          </a:ln>
        </p:spPr>
      </p:sp>
      <p:sp>
        <p:nvSpPr>
          <p:cNvPr id="507" name="Google Shape;507;p42"/>
          <p:cNvSpPr>
            <a:spLocks noGrp="1"/>
          </p:cNvSpPr>
          <p:nvPr>
            <p:ph type="pic" idx="5"/>
          </p:nvPr>
        </p:nvSpPr>
        <p:spPr>
          <a:xfrm>
            <a:off x="227225" y="3512475"/>
            <a:ext cx="821100" cy="785400"/>
          </a:xfrm>
          <a:prstGeom prst="rect">
            <a:avLst/>
          </a:prstGeom>
          <a:noFill/>
          <a:ln>
            <a:noFill/>
          </a:ln>
        </p:spPr>
      </p:sp>
      <p:sp>
        <p:nvSpPr>
          <p:cNvPr id="508" name="Google Shape;508;p42"/>
          <p:cNvSpPr txBox="1">
            <a:spLocks noGrp="1"/>
          </p:cNvSpPr>
          <p:nvPr>
            <p:ph type="title" idx="6"/>
          </p:nvPr>
        </p:nvSpPr>
        <p:spPr>
          <a:xfrm>
            <a:off x="1048325" y="1832375"/>
            <a:ext cx="2069700" cy="785100"/>
          </a:xfrm>
          <a:prstGeom prst="rect">
            <a:avLst/>
          </a:prstGeom>
        </p:spPr>
        <p:txBody>
          <a:bodyPr spcFirstLastPara="1" wrap="square" lIns="182875" tIns="91425" rIns="91425" bIns="91425" anchor="t" anchorCtr="0">
            <a:noAutofit/>
          </a:bodyPr>
          <a:lstStyle>
            <a:lvl1pPr lvl="0">
              <a:spcBef>
                <a:spcPts val="0"/>
              </a:spcBef>
              <a:spcAft>
                <a:spcPts val="0"/>
              </a:spcAft>
              <a:buClr>
                <a:schemeClr val="dk1"/>
              </a:buClr>
              <a:buSzPts val="1000"/>
              <a:buFont typeface="Sora"/>
              <a:buNone/>
              <a:defRPr sz="1000">
                <a:solidFill>
                  <a:schemeClr val="dk1"/>
                </a:solidFill>
                <a:latin typeface="Sora"/>
                <a:ea typeface="Sora"/>
                <a:cs typeface="Sora"/>
                <a:sym typeface="Sora"/>
              </a:defRPr>
            </a:lvl1pPr>
            <a:lvl2pPr lvl="1">
              <a:spcBef>
                <a:spcPts val="0"/>
              </a:spcBef>
              <a:spcAft>
                <a:spcPts val="0"/>
              </a:spcAft>
              <a:buClr>
                <a:schemeClr val="dk1"/>
              </a:buClr>
              <a:buSzPts val="1000"/>
              <a:buFont typeface="Sora"/>
              <a:buNone/>
              <a:defRPr sz="1000">
                <a:solidFill>
                  <a:schemeClr val="dk1"/>
                </a:solidFill>
                <a:latin typeface="Sora"/>
                <a:ea typeface="Sora"/>
                <a:cs typeface="Sora"/>
                <a:sym typeface="Sora"/>
              </a:defRPr>
            </a:lvl2pPr>
            <a:lvl3pPr lvl="2">
              <a:spcBef>
                <a:spcPts val="0"/>
              </a:spcBef>
              <a:spcAft>
                <a:spcPts val="0"/>
              </a:spcAft>
              <a:buClr>
                <a:schemeClr val="dk1"/>
              </a:buClr>
              <a:buSzPts val="1000"/>
              <a:buFont typeface="Sora"/>
              <a:buNone/>
              <a:defRPr sz="1000">
                <a:solidFill>
                  <a:schemeClr val="dk1"/>
                </a:solidFill>
                <a:latin typeface="Sora"/>
                <a:ea typeface="Sora"/>
                <a:cs typeface="Sora"/>
                <a:sym typeface="Sora"/>
              </a:defRPr>
            </a:lvl3pPr>
            <a:lvl4pPr lvl="3">
              <a:spcBef>
                <a:spcPts val="0"/>
              </a:spcBef>
              <a:spcAft>
                <a:spcPts val="0"/>
              </a:spcAft>
              <a:buClr>
                <a:schemeClr val="dk1"/>
              </a:buClr>
              <a:buSzPts val="1000"/>
              <a:buFont typeface="Sora"/>
              <a:buNone/>
              <a:defRPr sz="1000">
                <a:solidFill>
                  <a:schemeClr val="dk1"/>
                </a:solidFill>
                <a:latin typeface="Sora"/>
                <a:ea typeface="Sora"/>
                <a:cs typeface="Sora"/>
                <a:sym typeface="Sora"/>
              </a:defRPr>
            </a:lvl4pPr>
            <a:lvl5pPr lvl="4">
              <a:spcBef>
                <a:spcPts val="0"/>
              </a:spcBef>
              <a:spcAft>
                <a:spcPts val="0"/>
              </a:spcAft>
              <a:buClr>
                <a:schemeClr val="dk1"/>
              </a:buClr>
              <a:buSzPts val="1000"/>
              <a:buFont typeface="Sora"/>
              <a:buNone/>
              <a:defRPr sz="1000">
                <a:solidFill>
                  <a:schemeClr val="dk1"/>
                </a:solidFill>
                <a:latin typeface="Sora"/>
                <a:ea typeface="Sora"/>
                <a:cs typeface="Sora"/>
                <a:sym typeface="Sora"/>
              </a:defRPr>
            </a:lvl5pPr>
            <a:lvl6pPr lvl="5">
              <a:spcBef>
                <a:spcPts val="0"/>
              </a:spcBef>
              <a:spcAft>
                <a:spcPts val="0"/>
              </a:spcAft>
              <a:buClr>
                <a:schemeClr val="dk1"/>
              </a:buClr>
              <a:buSzPts val="1000"/>
              <a:buFont typeface="Sora"/>
              <a:buNone/>
              <a:defRPr sz="1000">
                <a:solidFill>
                  <a:schemeClr val="dk1"/>
                </a:solidFill>
                <a:latin typeface="Sora"/>
                <a:ea typeface="Sora"/>
                <a:cs typeface="Sora"/>
                <a:sym typeface="Sora"/>
              </a:defRPr>
            </a:lvl6pPr>
            <a:lvl7pPr lvl="6">
              <a:spcBef>
                <a:spcPts val="0"/>
              </a:spcBef>
              <a:spcAft>
                <a:spcPts val="0"/>
              </a:spcAft>
              <a:buClr>
                <a:schemeClr val="dk1"/>
              </a:buClr>
              <a:buSzPts val="1000"/>
              <a:buFont typeface="Sora"/>
              <a:buNone/>
              <a:defRPr sz="1000">
                <a:solidFill>
                  <a:schemeClr val="dk1"/>
                </a:solidFill>
                <a:latin typeface="Sora"/>
                <a:ea typeface="Sora"/>
                <a:cs typeface="Sora"/>
                <a:sym typeface="Sora"/>
              </a:defRPr>
            </a:lvl7pPr>
            <a:lvl8pPr lvl="7">
              <a:spcBef>
                <a:spcPts val="0"/>
              </a:spcBef>
              <a:spcAft>
                <a:spcPts val="0"/>
              </a:spcAft>
              <a:buClr>
                <a:schemeClr val="dk1"/>
              </a:buClr>
              <a:buSzPts val="1000"/>
              <a:buFont typeface="Sora"/>
              <a:buNone/>
              <a:defRPr sz="1000">
                <a:solidFill>
                  <a:schemeClr val="dk1"/>
                </a:solidFill>
                <a:latin typeface="Sora"/>
                <a:ea typeface="Sora"/>
                <a:cs typeface="Sora"/>
                <a:sym typeface="Sora"/>
              </a:defRPr>
            </a:lvl8pPr>
            <a:lvl9pPr lvl="8">
              <a:spcBef>
                <a:spcPts val="0"/>
              </a:spcBef>
              <a:spcAft>
                <a:spcPts val="0"/>
              </a:spcAft>
              <a:buClr>
                <a:schemeClr val="dk1"/>
              </a:buClr>
              <a:buSzPts val="1000"/>
              <a:buFont typeface="Sora"/>
              <a:buNone/>
              <a:defRPr sz="1000">
                <a:solidFill>
                  <a:schemeClr val="dk1"/>
                </a:solidFill>
                <a:latin typeface="Sora"/>
                <a:ea typeface="Sora"/>
                <a:cs typeface="Sora"/>
                <a:sym typeface="Sora"/>
              </a:defRPr>
            </a:lvl9pPr>
          </a:lstStyle>
          <a:p>
            <a:endParaRPr/>
          </a:p>
        </p:txBody>
      </p:sp>
      <p:sp>
        <p:nvSpPr>
          <p:cNvPr id="509" name="Google Shape;509;p42"/>
          <p:cNvSpPr txBox="1">
            <a:spLocks noGrp="1"/>
          </p:cNvSpPr>
          <p:nvPr>
            <p:ph type="title" idx="7"/>
          </p:nvPr>
        </p:nvSpPr>
        <p:spPr>
          <a:xfrm>
            <a:off x="1048325" y="2672425"/>
            <a:ext cx="2069700" cy="785100"/>
          </a:xfrm>
          <a:prstGeom prst="rect">
            <a:avLst/>
          </a:prstGeom>
        </p:spPr>
        <p:txBody>
          <a:bodyPr spcFirstLastPara="1" wrap="square" lIns="182875" tIns="91425" rIns="91425" bIns="91425" anchor="t" anchorCtr="0">
            <a:noAutofit/>
          </a:bodyPr>
          <a:lstStyle>
            <a:lvl1pPr lvl="0">
              <a:spcBef>
                <a:spcPts val="0"/>
              </a:spcBef>
              <a:spcAft>
                <a:spcPts val="0"/>
              </a:spcAft>
              <a:buClr>
                <a:schemeClr val="dk1"/>
              </a:buClr>
              <a:buSzPts val="1000"/>
              <a:buFont typeface="Sora"/>
              <a:buNone/>
              <a:defRPr sz="1000">
                <a:solidFill>
                  <a:schemeClr val="dk1"/>
                </a:solidFill>
                <a:latin typeface="Sora"/>
                <a:ea typeface="Sora"/>
                <a:cs typeface="Sora"/>
                <a:sym typeface="Sora"/>
              </a:defRPr>
            </a:lvl1pPr>
            <a:lvl2pPr lvl="1">
              <a:spcBef>
                <a:spcPts val="0"/>
              </a:spcBef>
              <a:spcAft>
                <a:spcPts val="0"/>
              </a:spcAft>
              <a:buClr>
                <a:schemeClr val="dk1"/>
              </a:buClr>
              <a:buSzPts val="1000"/>
              <a:buFont typeface="Sora"/>
              <a:buNone/>
              <a:defRPr sz="1000">
                <a:solidFill>
                  <a:schemeClr val="dk1"/>
                </a:solidFill>
                <a:latin typeface="Sora"/>
                <a:ea typeface="Sora"/>
                <a:cs typeface="Sora"/>
                <a:sym typeface="Sora"/>
              </a:defRPr>
            </a:lvl2pPr>
            <a:lvl3pPr lvl="2">
              <a:spcBef>
                <a:spcPts val="0"/>
              </a:spcBef>
              <a:spcAft>
                <a:spcPts val="0"/>
              </a:spcAft>
              <a:buClr>
                <a:schemeClr val="dk1"/>
              </a:buClr>
              <a:buSzPts val="1000"/>
              <a:buFont typeface="Sora"/>
              <a:buNone/>
              <a:defRPr sz="1000">
                <a:solidFill>
                  <a:schemeClr val="dk1"/>
                </a:solidFill>
                <a:latin typeface="Sora"/>
                <a:ea typeface="Sora"/>
                <a:cs typeface="Sora"/>
                <a:sym typeface="Sora"/>
              </a:defRPr>
            </a:lvl3pPr>
            <a:lvl4pPr lvl="3">
              <a:spcBef>
                <a:spcPts val="0"/>
              </a:spcBef>
              <a:spcAft>
                <a:spcPts val="0"/>
              </a:spcAft>
              <a:buClr>
                <a:schemeClr val="dk1"/>
              </a:buClr>
              <a:buSzPts val="1000"/>
              <a:buFont typeface="Sora"/>
              <a:buNone/>
              <a:defRPr sz="1000">
                <a:solidFill>
                  <a:schemeClr val="dk1"/>
                </a:solidFill>
                <a:latin typeface="Sora"/>
                <a:ea typeface="Sora"/>
                <a:cs typeface="Sora"/>
                <a:sym typeface="Sora"/>
              </a:defRPr>
            </a:lvl4pPr>
            <a:lvl5pPr lvl="4">
              <a:spcBef>
                <a:spcPts val="0"/>
              </a:spcBef>
              <a:spcAft>
                <a:spcPts val="0"/>
              </a:spcAft>
              <a:buClr>
                <a:schemeClr val="dk1"/>
              </a:buClr>
              <a:buSzPts val="1000"/>
              <a:buFont typeface="Sora"/>
              <a:buNone/>
              <a:defRPr sz="1000">
                <a:solidFill>
                  <a:schemeClr val="dk1"/>
                </a:solidFill>
                <a:latin typeface="Sora"/>
                <a:ea typeface="Sora"/>
                <a:cs typeface="Sora"/>
                <a:sym typeface="Sora"/>
              </a:defRPr>
            </a:lvl5pPr>
            <a:lvl6pPr lvl="5">
              <a:spcBef>
                <a:spcPts val="0"/>
              </a:spcBef>
              <a:spcAft>
                <a:spcPts val="0"/>
              </a:spcAft>
              <a:buClr>
                <a:schemeClr val="dk1"/>
              </a:buClr>
              <a:buSzPts val="1000"/>
              <a:buFont typeface="Sora"/>
              <a:buNone/>
              <a:defRPr sz="1000">
                <a:solidFill>
                  <a:schemeClr val="dk1"/>
                </a:solidFill>
                <a:latin typeface="Sora"/>
                <a:ea typeface="Sora"/>
                <a:cs typeface="Sora"/>
                <a:sym typeface="Sora"/>
              </a:defRPr>
            </a:lvl6pPr>
            <a:lvl7pPr lvl="6">
              <a:spcBef>
                <a:spcPts val="0"/>
              </a:spcBef>
              <a:spcAft>
                <a:spcPts val="0"/>
              </a:spcAft>
              <a:buClr>
                <a:schemeClr val="dk1"/>
              </a:buClr>
              <a:buSzPts val="1000"/>
              <a:buFont typeface="Sora"/>
              <a:buNone/>
              <a:defRPr sz="1000">
                <a:solidFill>
                  <a:schemeClr val="dk1"/>
                </a:solidFill>
                <a:latin typeface="Sora"/>
                <a:ea typeface="Sora"/>
                <a:cs typeface="Sora"/>
                <a:sym typeface="Sora"/>
              </a:defRPr>
            </a:lvl7pPr>
            <a:lvl8pPr lvl="7">
              <a:spcBef>
                <a:spcPts val="0"/>
              </a:spcBef>
              <a:spcAft>
                <a:spcPts val="0"/>
              </a:spcAft>
              <a:buClr>
                <a:schemeClr val="dk1"/>
              </a:buClr>
              <a:buSzPts val="1000"/>
              <a:buFont typeface="Sora"/>
              <a:buNone/>
              <a:defRPr sz="1000">
                <a:solidFill>
                  <a:schemeClr val="dk1"/>
                </a:solidFill>
                <a:latin typeface="Sora"/>
                <a:ea typeface="Sora"/>
                <a:cs typeface="Sora"/>
                <a:sym typeface="Sora"/>
              </a:defRPr>
            </a:lvl8pPr>
            <a:lvl9pPr lvl="8">
              <a:spcBef>
                <a:spcPts val="0"/>
              </a:spcBef>
              <a:spcAft>
                <a:spcPts val="0"/>
              </a:spcAft>
              <a:buClr>
                <a:schemeClr val="dk1"/>
              </a:buClr>
              <a:buSzPts val="1000"/>
              <a:buFont typeface="Sora"/>
              <a:buNone/>
              <a:defRPr sz="1000">
                <a:solidFill>
                  <a:schemeClr val="dk1"/>
                </a:solidFill>
                <a:latin typeface="Sora"/>
                <a:ea typeface="Sora"/>
                <a:cs typeface="Sora"/>
                <a:sym typeface="Sora"/>
              </a:defRPr>
            </a:lvl9pPr>
          </a:lstStyle>
          <a:p>
            <a:endParaRPr/>
          </a:p>
        </p:txBody>
      </p:sp>
      <p:sp>
        <p:nvSpPr>
          <p:cNvPr id="510" name="Google Shape;510;p42"/>
          <p:cNvSpPr txBox="1">
            <a:spLocks noGrp="1"/>
          </p:cNvSpPr>
          <p:nvPr>
            <p:ph type="title" idx="8"/>
          </p:nvPr>
        </p:nvSpPr>
        <p:spPr>
          <a:xfrm>
            <a:off x="1048325" y="3512475"/>
            <a:ext cx="2069700" cy="785100"/>
          </a:xfrm>
          <a:prstGeom prst="rect">
            <a:avLst/>
          </a:prstGeom>
        </p:spPr>
        <p:txBody>
          <a:bodyPr spcFirstLastPara="1" wrap="square" lIns="182875" tIns="91425" rIns="91425" bIns="91425" anchor="t" anchorCtr="0">
            <a:noAutofit/>
          </a:bodyPr>
          <a:lstStyle>
            <a:lvl1pPr lvl="0">
              <a:spcBef>
                <a:spcPts val="0"/>
              </a:spcBef>
              <a:spcAft>
                <a:spcPts val="0"/>
              </a:spcAft>
              <a:buClr>
                <a:schemeClr val="dk1"/>
              </a:buClr>
              <a:buSzPts val="1000"/>
              <a:buFont typeface="Sora"/>
              <a:buNone/>
              <a:defRPr sz="1000">
                <a:solidFill>
                  <a:schemeClr val="dk1"/>
                </a:solidFill>
                <a:latin typeface="Sora"/>
                <a:ea typeface="Sora"/>
                <a:cs typeface="Sora"/>
                <a:sym typeface="Sora"/>
              </a:defRPr>
            </a:lvl1pPr>
            <a:lvl2pPr lvl="1">
              <a:spcBef>
                <a:spcPts val="0"/>
              </a:spcBef>
              <a:spcAft>
                <a:spcPts val="0"/>
              </a:spcAft>
              <a:buClr>
                <a:schemeClr val="dk1"/>
              </a:buClr>
              <a:buSzPts val="1000"/>
              <a:buFont typeface="Sora"/>
              <a:buNone/>
              <a:defRPr sz="1000">
                <a:solidFill>
                  <a:schemeClr val="dk1"/>
                </a:solidFill>
                <a:latin typeface="Sora"/>
                <a:ea typeface="Sora"/>
                <a:cs typeface="Sora"/>
                <a:sym typeface="Sora"/>
              </a:defRPr>
            </a:lvl2pPr>
            <a:lvl3pPr lvl="2">
              <a:spcBef>
                <a:spcPts val="0"/>
              </a:spcBef>
              <a:spcAft>
                <a:spcPts val="0"/>
              </a:spcAft>
              <a:buClr>
                <a:schemeClr val="dk1"/>
              </a:buClr>
              <a:buSzPts val="1000"/>
              <a:buFont typeface="Sora"/>
              <a:buNone/>
              <a:defRPr sz="1000">
                <a:solidFill>
                  <a:schemeClr val="dk1"/>
                </a:solidFill>
                <a:latin typeface="Sora"/>
                <a:ea typeface="Sora"/>
                <a:cs typeface="Sora"/>
                <a:sym typeface="Sora"/>
              </a:defRPr>
            </a:lvl3pPr>
            <a:lvl4pPr lvl="3">
              <a:spcBef>
                <a:spcPts val="0"/>
              </a:spcBef>
              <a:spcAft>
                <a:spcPts val="0"/>
              </a:spcAft>
              <a:buClr>
                <a:schemeClr val="dk1"/>
              </a:buClr>
              <a:buSzPts val="1000"/>
              <a:buFont typeface="Sora"/>
              <a:buNone/>
              <a:defRPr sz="1000">
                <a:solidFill>
                  <a:schemeClr val="dk1"/>
                </a:solidFill>
                <a:latin typeface="Sora"/>
                <a:ea typeface="Sora"/>
                <a:cs typeface="Sora"/>
                <a:sym typeface="Sora"/>
              </a:defRPr>
            </a:lvl4pPr>
            <a:lvl5pPr lvl="4">
              <a:spcBef>
                <a:spcPts val="0"/>
              </a:spcBef>
              <a:spcAft>
                <a:spcPts val="0"/>
              </a:spcAft>
              <a:buClr>
                <a:schemeClr val="dk1"/>
              </a:buClr>
              <a:buSzPts val="1000"/>
              <a:buFont typeface="Sora"/>
              <a:buNone/>
              <a:defRPr sz="1000">
                <a:solidFill>
                  <a:schemeClr val="dk1"/>
                </a:solidFill>
                <a:latin typeface="Sora"/>
                <a:ea typeface="Sora"/>
                <a:cs typeface="Sora"/>
                <a:sym typeface="Sora"/>
              </a:defRPr>
            </a:lvl5pPr>
            <a:lvl6pPr lvl="5">
              <a:spcBef>
                <a:spcPts val="0"/>
              </a:spcBef>
              <a:spcAft>
                <a:spcPts val="0"/>
              </a:spcAft>
              <a:buClr>
                <a:schemeClr val="dk1"/>
              </a:buClr>
              <a:buSzPts val="1000"/>
              <a:buFont typeface="Sora"/>
              <a:buNone/>
              <a:defRPr sz="1000">
                <a:solidFill>
                  <a:schemeClr val="dk1"/>
                </a:solidFill>
                <a:latin typeface="Sora"/>
                <a:ea typeface="Sora"/>
                <a:cs typeface="Sora"/>
                <a:sym typeface="Sora"/>
              </a:defRPr>
            </a:lvl6pPr>
            <a:lvl7pPr lvl="6">
              <a:spcBef>
                <a:spcPts val="0"/>
              </a:spcBef>
              <a:spcAft>
                <a:spcPts val="0"/>
              </a:spcAft>
              <a:buClr>
                <a:schemeClr val="dk1"/>
              </a:buClr>
              <a:buSzPts val="1000"/>
              <a:buFont typeface="Sora"/>
              <a:buNone/>
              <a:defRPr sz="1000">
                <a:solidFill>
                  <a:schemeClr val="dk1"/>
                </a:solidFill>
                <a:latin typeface="Sora"/>
                <a:ea typeface="Sora"/>
                <a:cs typeface="Sora"/>
                <a:sym typeface="Sora"/>
              </a:defRPr>
            </a:lvl7pPr>
            <a:lvl8pPr lvl="7">
              <a:spcBef>
                <a:spcPts val="0"/>
              </a:spcBef>
              <a:spcAft>
                <a:spcPts val="0"/>
              </a:spcAft>
              <a:buClr>
                <a:schemeClr val="dk1"/>
              </a:buClr>
              <a:buSzPts val="1000"/>
              <a:buFont typeface="Sora"/>
              <a:buNone/>
              <a:defRPr sz="1000">
                <a:solidFill>
                  <a:schemeClr val="dk1"/>
                </a:solidFill>
                <a:latin typeface="Sora"/>
                <a:ea typeface="Sora"/>
                <a:cs typeface="Sora"/>
                <a:sym typeface="Sora"/>
              </a:defRPr>
            </a:lvl8pPr>
            <a:lvl9pPr lvl="8">
              <a:spcBef>
                <a:spcPts val="0"/>
              </a:spcBef>
              <a:spcAft>
                <a:spcPts val="0"/>
              </a:spcAft>
              <a:buClr>
                <a:schemeClr val="dk1"/>
              </a:buClr>
              <a:buSzPts val="1000"/>
              <a:buFont typeface="Sora"/>
              <a:buNone/>
              <a:defRPr sz="1000">
                <a:solidFill>
                  <a:schemeClr val="dk1"/>
                </a:solidFill>
                <a:latin typeface="Sora"/>
                <a:ea typeface="Sora"/>
                <a:cs typeface="Sora"/>
                <a:sym typeface="Sora"/>
              </a:defRPr>
            </a:lvl9pPr>
          </a:lstStyle>
          <a:p>
            <a:endParaRPr/>
          </a:p>
        </p:txBody>
      </p:sp>
      <p:sp>
        <p:nvSpPr>
          <p:cNvPr id="511" name="Google Shape;511;p42"/>
          <p:cNvSpPr txBox="1">
            <a:spLocks noGrp="1"/>
          </p:cNvSpPr>
          <p:nvPr>
            <p:ph type="title" idx="9"/>
          </p:nvPr>
        </p:nvSpPr>
        <p:spPr>
          <a:xfrm>
            <a:off x="3820750" y="1711525"/>
            <a:ext cx="1800000" cy="1522200"/>
          </a:xfrm>
          <a:prstGeom prst="rect">
            <a:avLst/>
          </a:prstGeom>
        </p:spPr>
        <p:txBody>
          <a:bodyPr spcFirstLastPara="1" wrap="square" lIns="0" tIns="91425" rIns="0" bIns="91425" anchor="t" anchorCtr="0">
            <a:noAutofit/>
          </a:bodyPr>
          <a:lstStyle>
            <a:lvl1pPr lvl="0">
              <a:spcBef>
                <a:spcPts val="0"/>
              </a:spcBef>
              <a:spcAft>
                <a:spcPts val="0"/>
              </a:spcAft>
              <a:buClr>
                <a:schemeClr val="dk2"/>
              </a:buClr>
              <a:buSzPts val="1000"/>
              <a:buFont typeface="Sora Medium"/>
              <a:buNone/>
              <a:defRPr sz="1000">
                <a:solidFill>
                  <a:schemeClr val="dk2"/>
                </a:solidFill>
                <a:latin typeface="Sora Medium"/>
                <a:ea typeface="Sora Medium"/>
                <a:cs typeface="Sora Medium"/>
                <a:sym typeface="Sora Medium"/>
              </a:defRPr>
            </a:lvl1pPr>
            <a:lvl2pPr lvl="1">
              <a:spcBef>
                <a:spcPts val="0"/>
              </a:spcBef>
              <a:spcAft>
                <a:spcPts val="0"/>
              </a:spcAft>
              <a:buClr>
                <a:schemeClr val="dk2"/>
              </a:buClr>
              <a:buSzPts val="1000"/>
              <a:buFont typeface="Sora Medium"/>
              <a:buNone/>
              <a:defRPr sz="1000">
                <a:solidFill>
                  <a:schemeClr val="dk2"/>
                </a:solidFill>
                <a:latin typeface="Sora Medium"/>
                <a:ea typeface="Sora Medium"/>
                <a:cs typeface="Sora Medium"/>
                <a:sym typeface="Sora Medium"/>
              </a:defRPr>
            </a:lvl2pPr>
            <a:lvl3pPr lvl="2">
              <a:spcBef>
                <a:spcPts val="0"/>
              </a:spcBef>
              <a:spcAft>
                <a:spcPts val="0"/>
              </a:spcAft>
              <a:buClr>
                <a:schemeClr val="dk2"/>
              </a:buClr>
              <a:buSzPts val="1000"/>
              <a:buFont typeface="Sora Medium"/>
              <a:buNone/>
              <a:defRPr sz="1000">
                <a:solidFill>
                  <a:schemeClr val="dk2"/>
                </a:solidFill>
                <a:latin typeface="Sora Medium"/>
                <a:ea typeface="Sora Medium"/>
                <a:cs typeface="Sora Medium"/>
                <a:sym typeface="Sora Medium"/>
              </a:defRPr>
            </a:lvl3pPr>
            <a:lvl4pPr lvl="3">
              <a:spcBef>
                <a:spcPts val="0"/>
              </a:spcBef>
              <a:spcAft>
                <a:spcPts val="0"/>
              </a:spcAft>
              <a:buClr>
                <a:schemeClr val="dk2"/>
              </a:buClr>
              <a:buSzPts val="1000"/>
              <a:buFont typeface="Sora Medium"/>
              <a:buNone/>
              <a:defRPr sz="1000">
                <a:solidFill>
                  <a:schemeClr val="dk2"/>
                </a:solidFill>
                <a:latin typeface="Sora Medium"/>
                <a:ea typeface="Sora Medium"/>
                <a:cs typeface="Sora Medium"/>
                <a:sym typeface="Sora Medium"/>
              </a:defRPr>
            </a:lvl4pPr>
            <a:lvl5pPr lvl="4">
              <a:spcBef>
                <a:spcPts val="0"/>
              </a:spcBef>
              <a:spcAft>
                <a:spcPts val="0"/>
              </a:spcAft>
              <a:buClr>
                <a:schemeClr val="dk2"/>
              </a:buClr>
              <a:buSzPts val="1000"/>
              <a:buFont typeface="Sora Medium"/>
              <a:buNone/>
              <a:defRPr sz="1000">
                <a:solidFill>
                  <a:schemeClr val="dk2"/>
                </a:solidFill>
                <a:latin typeface="Sora Medium"/>
                <a:ea typeface="Sora Medium"/>
                <a:cs typeface="Sora Medium"/>
                <a:sym typeface="Sora Medium"/>
              </a:defRPr>
            </a:lvl5pPr>
            <a:lvl6pPr lvl="5">
              <a:spcBef>
                <a:spcPts val="0"/>
              </a:spcBef>
              <a:spcAft>
                <a:spcPts val="0"/>
              </a:spcAft>
              <a:buClr>
                <a:schemeClr val="dk2"/>
              </a:buClr>
              <a:buSzPts val="1000"/>
              <a:buFont typeface="Sora Medium"/>
              <a:buNone/>
              <a:defRPr sz="1000">
                <a:solidFill>
                  <a:schemeClr val="dk2"/>
                </a:solidFill>
                <a:latin typeface="Sora Medium"/>
                <a:ea typeface="Sora Medium"/>
                <a:cs typeface="Sora Medium"/>
                <a:sym typeface="Sora Medium"/>
              </a:defRPr>
            </a:lvl6pPr>
            <a:lvl7pPr lvl="6">
              <a:spcBef>
                <a:spcPts val="0"/>
              </a:spcBef>
              <a:spcAft>
                <a:spcPts val="0"/>
              </a:spcAft>
              <a:buClr>
                <a:schemeClr val="dk2"/>
              </a:buClr>
              <a:buSzPts val="1000"/>
              <a:buFont typeface="Sora Medium"/>
              <a:buNone/>
              <a:defRPr sz="1000">
                <a:solidFill>
                  <a:schemeClr val="dk2"/>
                </a:solidFill>
                <a:latin typeface="Sora Medium"/>
                <a:ea typeface="Sora Medium"/>
                <a:cs typeface="Sora Medium"/>
                <a:sym typeface="Sora Medium"/>
              </a:defRPr>
            </a:lvl7pPr>
            <a:lvl8pPr lvl="7">
              <a:spcBef>
                <a:spcPts val="0"/>
              </a:spcBef>
              <a:spcAft>
                <a:spcPts val="0"/>
              </a:spcAft>
              <a:buClr>
                <a:schemeClr val="dk2"/>
              </a:buClr>
              <a:buSzPts val="1000"/>
              <a:buFont typeface="Sora Medium"/>
              <a:buNone/>
              <a:defRPr sz="1000">
                <a:solidFill>
                  <a:schemeClr val="dk2"/>
                </a:solidFill>
                <a:latin typeface="Sora Medium"/>
                <a:ea typeface="Sora Medium"/>
                <a:cs typeface="Sora Medium"/>
                <a:sym typeface="Sora Medium"/>
              </a:defRPr>
            </a:lvl8pPr>
            <a:lvl9pPr lvl="8">
              <a:spcBef>
                <a:spcPts val="0"/>
              </a:spcBef>
              <a:spcAft>
                <a:spcPts val="0"/>
              </a:spcAft>
              <a:buClr>
                <a:schemeClr val="dk2"/>
              </a:buClr>
              <a:buSzPts val="1000"/>
              <a:buFont typeface="Sora Medium"/>
              <a:buNone/>
              <a:defRPr sz="1000">
                <a:solidFill>
                  <a:schemeClr val="dk2"/>
                </a:solidFill>
                <a:latin typeface="Sora Medium"/>
                <a:ea typeface="Sora Medium"/>
                <a:cs typeface="Sora Medium"/>
                <a:sym typeface="Sora Medium"/>
              </a:defRPr>
            </a:lvl9pPr>
          </a:lstStyle>
          <a:p>
            <a:endParaRPr/>
          </a:p>
        </p:txBody>
      </p:sp>
      <p:sp>
        <p:nvSpPr>
          <p:cNvPr id="512" name="Google Shape;512;p42"/>
          <p:cNvSpPr txBox="1">
            <a:spLocks noGrp="1"/>
          </p:cNvSpPr>
          <p:nvPr>
            <p:ph type="title" idx="13"/>
          </p:nvPr>
        </p:nvSpPr>
        <p:spPr>
          <a:xfrm>
            <a:off x="7107575" y="1711450"/>
            <a:ext cx="874200" cy="1522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1pPr>
            <a:lvl2pPr lvl="1">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2pPr>
            <a:lvl3pPr lvl="2">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3pPr>
            <a:lvl4pPr lvl="3">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4pPr>
            <a:lvl5pPr lvl="4">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5pPr>
            <a:lvl6pPr lvl="5">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6pPr>
            <a:lvl7pPr lvl="6">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7pPr>
            <a:lvl8pPr lvl="7">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8pPr>
            <a:lvl9pPr lvl="8">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9pPr>
          </a:lstStyle>
          <a:p>
            <a:endParaRPr/>
          </a:p>
        </p:txBody>
      </p:sp>
      <p:sp>
        <p:nvSpPr>
          <p:cNvPr id="513" name="Google Shape;513;p42"/>
          <p:cNvSpPr txBox="1">
            <a:spLocks noGrp="1"/>
          </p:cNvSpPr>
          <p:nvPr>
            <p:ph type="title" idx="14"/>
          </p:nvPr>
        </p:nvSpPr>
        <p:spPr>
          <a:xfrm>
            <a:off x="5518325" y="1711575"/>
            <a:ext cx="1322100" cy="1522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1pPr>
            <a:lvl2pPr lvl="1">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2pPr>
            <a:lvl3pPr lvl="2">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3pPr>
            <a:lvl4pPr lvl="3">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4pPr>
            <a:lvl5pPr lvl="4">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5pPr>
            <a:lvl6pPr lvl="5">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6pPr>
            <a:lvl7pPr lvl="6">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7pPr>
            <a:lvl8pPr lvl="7">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8pPr>
            <a:lvl9pPr lvl="8">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9pPr>
          </a:lstStyle>
          <a:p>
            <a:endParaRPr/>
          </a:p>
        </p:txBody>
      </p:sp>
      <p:sp>
        <p:nvSpPr>
          <p:cNvPr id="514" name="Google Shape;514;p42"/>
          <p:cNvSpPr txBox="1">
            <a:spLocks noGrp="1"/>
          </p:cNvSpPr>
          <p:nvPr>
            <p:ph type="title" idx="15"/>
          </p:nvPr>
        </p:nvSpPr>
        <p:spPr>
          <a:xfrm>
            <a:off x="38100" y="93150"/>
            <a:ext cx="1583400" cy="189300"/>
          </a:xfrm>
          <a:prstGeom prst="rect">
            <a:avLst/>
          </a:prstGeom>
        </p:spPr>
        <p:txBody>
          <a:bodyPr spcFirstLastPara="1" wrap="square" lIns="182875" tIns="91425" rIns="91425" bIns="91425" anchor="t" anchorCtr="0">
            <a:noAutofit/>
          </a:bodyPr>
          <a:lstStyle>
            <a:lvl1pPr lvl="0">
              <a:spcBef>
                <a:spcPts val="0"/>
              </a:spcBef>
              <a:spcAft>
                <a:spcPts val="0"/>
              </a:spcAft>
              <a:buNone/>
              <a:defRPr sz="900">
                <a:solidFill>
                  <a:schemeClr val="dk2"/>
                </a:solidFill>
                <a:latin typeface="Sora"/>
                <a:ea typeface="Sora"/>
                <a:cs typeface="Sora"/>
                <a:sym typeface="Sora"/>
              </a:defRPr>
            </a:lvl1pPr>
            <a:lvl2pPr lvl="1">
              <a:spcBef>
                <a:spcPts val="0"/>
              </a:spcBef>
              <a:spcAft>
                <a:spcPts val="0"/>
              </a:spcAft>
              <a:buClr>
                <a:schemeClr val="dk2"/>
              </a:buClr>
              <a:buSzPts val="900"/>
              <a:buFont typeface="Sora"/>
              <a:buNone/>
              <a:defRPr sz="900">
                <a:solidFill>
                  <a:schemeClr val="dk2"/>
                </a:solidFill>
                <a:latin typeface="Sora"/>
                <a:ea typeface="Sora"/>
                <a:cs typeface="Sora"/>
                <a:sym typeface="Sora"/>
              </a:defRPr>
            </a:lvl2pPr>
            <a:lvl3pPr lvl="2">
              <a:spcBef>
                <a:spcPts val="0"/>
              </a:spcBef>
              <a:spcAft>
                <a:spcPts val="0"/>
              </a:spcAft>
              <a:buClr>
                <a:schemeClr val="dk2"/>
              </a:buClr>
              <a:buSzPts val="900"/>
              <a:buFont typeface="Sora"/>
              <a:buNone/>
              <a:defRPr sz="900">
                <a:solidFill>
                  <a:schemeClr val="dk2"/>
                </a:solidFill>
                <a:latin typeface="Sora"/>
                <a:ea typeface="Sora"/>
                <a:cs typeface="Sora"/>
                <a:sym typeface="Sora"/>
              </a:defRPr>
            </a:lvl3pPr>
            <a:lvl4pPr lvl="3">
              <a:spcBef>
                <a:spcPts val="0"/>
              </a:spcBef>
              <a:spcAft>
                <a:spcPts val="0"/>
              </a:spcAft>
              <a:buClr>
                <a:schemeClr val="dk2"/>
              </a:buClr>
              <a:buSzPts val="900"/>
              <a:buFont typeface="Sora"/>
              <a:buNone/>
              <a:defRPr sz="900">
                <a:solidFill>
                  <a:schemeClr val="dk2"/>
                </a:solidFill>
                <a:latin typeface="Sora"/>
                <a:ea typeface="Sora"/>
                <a:cs typeface="Sora"/>
                <a:sym typeface="Sora"/>
              </a:defRPr>
            </a:lvl4pPr>
            <a:lvl5pPr lvl="4">
              <a:spcBef>
                <a:spcPts val="0"/>
              </a:spcBef>
              <a:spcAft>
                <a:spcPts val="0"/>
              </a:spcAft>
              <a:buClr>
                <a:schemeClr val="dk2"/>
              </a:buClr>
              <a:buSzPts val="900"/>
              <a:buFont typeface="Sora"/>
              <a:buNone/>
              <a:defRPr sz="900">
                <a:solidFill>
                  <a:schemeClr val="dk2"/>
                </a:solidFill>
                <a:latin typeface="Sora"/>
                <a:ea typeface="Sora"/>
                <a:cs typeface="Sora"/>
                <a:sym typeface="Sora"/>
              </a:defRPr>
            </a:lvl5pPr>
            <a:lvl6pPr lvl="5">
              <a:spcBef>
                <a:spcPts val="0"/>
              </a:spcBef>
              <a:spcAft>
                <a:spcPts val="0"/>
              </a:spcAft>
              <a:buClr>
                <a:schemeClr val="dk2"/>
              </a:buClr>
              <a:buSzPts val="900"/>
              <a:buFont typeface="Sora"/>
              <a:buNone/>
              <a:defRPr sz="900">
                <a:solidFill>
                  <a:schemeClr val="dk2"/>
                </a:solidFill>
                <a:latin typeface="Sora"/>
                <a:ea typeface="Sora"/>
                <a:cs typeface="Sora"/>
                <a:sym typeface="Sora"/>
              </a:defRPr>
            </a:lvl6pPr>
            <a:lvl7pPr lvl="6">
              <a:spcBef>
                <a:spcPts val="0"/>
              </a:spcBef>
              <a:spcAft>
                <a:spcPts val="0"/>
              </a:spcAft>
              <a:buClr>
                <a:schemeClr val="dk2"/>
              </a:buClr>
              <a:buSzPts val="900"/>
              <a:buFont typeface="Sora"/>
              <a:buNone/>
              <a:defRPr sz="900">
                <a:solidFill>
                  <a:schemeClr val="dk2"/>
                </a:solidFill>
                <a:latin typeface="Sora"/>
                <a:ea typeface="Sora"/>
                <a:cs typeface="Sora"/>
                <a:sym typeface="Sora"/>
              </a:defRPr>
            </a:lvl7pPr>
            <a:lvl8pPr lvl="7">
              <a:spcBef>
                <a:spcPts val="0"/>
              </a:spcBef>
              <a:spcAft>
                <a:spcPts val="0"/>
              </a:spcAft>
              <a:buClr>
                <a:schemeClr val="dk2"/>
              </a:buClr>
              <a:buSzPts val="900"/>
              <a:buFont typeface="Sora"/>
              <a:buNone/>
              <a:defRPr sz="900">
                <a:solidFill>
                  <a:schemeClr val="dk2"/>
                </a:solidFill>
                <a:latin typeface="Sora"/>
                <a:ea typeface="Sora"/>
                <a:cs typeface="Sora"/>
                <a:sym typeface="Sora"/>
              </a:defRPr>
            </a:lvl8pPr>
            <a:lvl9pPr lvl="8">
              <a:spcBef>
                <a:spcPts val="0"/>
              </a:spcBef>
              <a:spcAft>
                <a:spcPts val="0"/>
              </a:spcAft>
              <a:buClr>
                <a:schemeClr val="dk2"/>
              </a:buClr>
              <a:buSzPts val="900"/>
              <a:buFont typeface="Sora"/>
              <a:buNone/>
              <a:defRPr sz="900">
                <a:solidFill>
                  <a:schemeClr val="dk2"/>
                </a:solidFill>
                <a:latin typeface="Sora"/>
                <a:ea typeface="Sora"/>
                <a:cs typeface="Sora"/>
                <a:sym typeface="Sora"/>
              </a:defRPr>
            </a:lvl9pPr>
          </a:lstStyle>
          <a:p>
            <a:endParaRPr/>
          </a:p>
        </p:txBody>
      </p:sp>
      <p:sp>
        <p:nvSpPr>
          <p:cNvPr id="515" name="Google Shape;515;p42"/>
          <p:cNvSpPr txBox="1">
            <a:spLocks noGrp="1"/>
          </p:cNvSpPr>
          <p:nvPr>
            <p:ph type="title" idx="16"/>
          </p:nvPr>
        </p:nvSpPr>
        <p:spPr>
          <a:xfrm>
            <a:off x="93381" y="502775"/>
            <a:ext cx="7178100" cy="785100"/>
          </a:xfrm>
          <a:prstGeom prst="rect">
            <a:avLst/>
          </a:prstGeom>
        </p:spPr>
        <p:txBody>
          <a:bodyPr spcFirstLastPara="1" wrap="square" lIns="91425" tIns="91425" rIns="91425" bIns="91425" anchor="t" anchorCtr="0">
            <a:spAutoFit/>
          </a:bodyPr>
          <a:lstStyle>
            <a:lvl1pPr lvl="0">
              <a:lnSpc>
                <a:spcPct val="90000"/>
              </a:lnSpc>
              <a:spcBef>
                <a:spcPts val="0"/>
              </a:spcBef>
              <a:spcAft>
                <a:spcPts val="0"/>
              </a:spcAft>
              <a:buNone/>
              <a:defRPr sz="3600">
                <a:solidFill>
                  <a:schemeClr val="dk2"/>
                </a:solidFill>
              </a:defRPr>
            </a:lvl1pPr>
            <a:lvl2pPr lvl="1">
              <a:lnSpc>
                <a:spcPct val="115000"/>
              </a:lnSpc>
              <a:spcBef>
                <a:spcPts val="0"/>
              </a:spcBef>
              <a:spcAft>
                <a:spcPts val="0"/>
              </a:spcAft>
              <a:buNone/>
              <a:defRPr sz="3600">
                <a:solidFill>
                  <a:schemeClr val="dk2"/>
                </a:solidFill>
              </a:defRPr>
            </a:lvl2pPr>
            <a:lvl3pPr lvl="2">
              <a:lnSpc>
                <a:spcPct val="115000"/>
              </a:lnSpc>
              <a:spcBef>
                <a:spcPts val="0"/>
              </a:spcBef>
              <a:spcAft>
                <a:spcPts val="0"/>
              </a:spcAft>
              <a:buNone/>
              <a:defRPr sz="3600">
                <a:solidFill>
                  <a:schemeClr val="dk2"/>
                </a:solidFill>
              </a:defRPr>
            </a:lvl3pPr>
            <a:lvl4pPr lvl="3">
              <a:lnSpc>
                <a:spcPct val="115000"/>
              </a:lnSpc>
              <a:spcBef>
                <a:spcPts val="0"/>
              </a:spcBef>
              <a:spcAft>
                <a:spcPts val="0"/>
              </a:spcAft>
              <a:buNone/>
              <a:defRPr sz="3600">
                <a:solidFill>
                  <a:schemeClr val="dk2"/>
                </a:solidFill>
              </a:defRPr>
            </a:lvl4pPr>
            <a:lvl5pPr lvl="4">
              <a:lnSpc>
                <a:spcPct val="115000"/>
              </a:lnSpc>
              <a:spcBef>
                <a:spcPts val="0"/>
              </a:spcBef>
              <a:spcAft>
                <a:spcPts val="0"/>
              </a:spcAft>
              <a:buNone/>
              <a:defRPr sz="3600">
                <a:solidFill>
                  <a:schemeClr val="dk2"/>
                </a:solidFill>
              </a:defRPr>
            </a:lvl5pPr>
            <a:lvl6pPr lvl="5">
              <a:lnSpc>
                <a:spcPct val="115000"/>
              </a:lnSpc>
              <a:spcBef>
                <a:spcPts val="0"/>
              </a:spcBef>
              <a:spcAft>
                <a:spcPts val="0"/>
              </a:spcAft>
              <a:buNone/>
              <a:defRPr sz="3600">
                <a:solidFill>
                  <a:schemeClr val="dk2"/>
                </a:solidFill>
              </a:defRPr>
            </a:lvl6pPr>
            <a:lvl7pPr lvl="6">
              <a:lnSpc>
                <a:spcPct val="115000"/>
              </a:lnSpc>
              <a:spcBef>
                <a:spcPts val="0"/>
              </a:spcBef>
              <a:spcAft>
                <a:spcPts val="0"/>
              </a:spcAft>
              <a:buNone/>
              <a:defRPr sz="3600">
                <a:solidFill>
                  <a:schemeClr val="dk2"/>
                </a:solidFill>
              </a:defRPr>
            </a:lvl7pPr>
            <a:lvl8pPr lvl="7">
              <a:lnSpc>
                <a:spcPct val="115000"/>
              </a:lnSpc>
              <a:spcBef>
                <a:spcPts val="0"/>
              </a:spcBef>
              <a:spcAft>
                <a:spcPts val="0"/>
              </a:spcAft>
              <a:buNone/>
              <a:defRPr sz="3600">
                <a:solidFill>
                  <a:schemeClr val="dk2"/>
                </a:solidFill>
              </a:defRPr>
            </a:lvl8pPr>
            <a:lvl9pPr lvl="8">
              <a:lnSpc>
                <a:spcPct val="115000"/>
              </a:lnSpc>
              <a:spcBef>
                <a:spcPts val="0"/>
              </a:spcBef>
              <a:spcAft>
                <a:spcPts val="0"/>
              </a:spcAft>
              <a:buNone/>
              <a:defRPr sz="3600">
                <a:solidFill>
                  <a:schemeClr val="dk2"/>
                </a:solidFill>
              </a:defRPr>
            </a:lvl9pPr>
          </a:lstStyle>
          <a:p>
            <a:endParaRPr/>
          </a:p>
        </p:txBody>
      </p:sp>
      <p:sp>
        <p:nvSpPr>
          <p:cNvPr id="516" name="Google Shape;516;p42"/>
          <p:cNvSpPr txBox="1">
            <a:spLocks noGrp="1"/>
          </p:cNvSpPr>
          <p:nvPr>
            <p:ph type="title" idx="17"/>
          </p:nvPr>
        </p:nvSpPr>
        <p:spPr>
          <a:xfrm>
            <a:off x="228600" y="4774929"/>
            <a:ext cx="1939200" cy="189300"/>
          </a:xfrm>
          <a:prstGeom prst="rect">
            <a:avLst/>
          </a:prstGeom>
        </p:spPr>
        <p:txBody>
          <a:bodyPr spcFirstLastPara="1" wrap="square" lIns="0" tIns="0" rIns="0" bIns="0" anchor="t" anchorCtr="0">
            <a:noAutofit/>
          </a:bodyPr>
          <a:lstStyle>
            <a:lvl1pPr lvl="0">
              <a:spcBef>
                <a:spcPts val="0"/>
              </a:spcBef>
              <a:spcAft>
                <a:spcPts val="0"/>
              </a:spcAft>
              <a:buNone/>
              <a:defRPr sz="900">
                <a:solidFill>
                  <a:schemeClr val="dk2"/>
                </a:solidFill>
                <a:latin typeface="Sora"/>
                <a:ea typeface="Sora"/>
                <a:cs typeface="Sora"/>
                <a:sym typeface="Sora"/>
              </a:defRPr>
            </a:lvl1pPr>
            <a:lvl2pPr lvl="1">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2pPr>
            <a:lvl3pPr lvl="2">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3pPr>
            <a:lvl4pPr lvl="3">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4pPr>
            <a:lvl5pPr lvl="4">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5pPr>
            <a:lvl6pPr lvl="5">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6pPr>
            <a:lvl7pPr lvl="6">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7pPr>
            <a:lvl8pPr lvl="7">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8pPr>
            <a:lvl9pPr lvl="8">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Headline and Project Roadmap">
  <p:cSld name="BLANK_1_1_1_1_1_1_1_1_1_1_3_1">
    <p:bg>
      <p:bgPr>
        <a:solidFill>
          <a:schemeClr val="lt1"/>
        </a:solidFill>
        <a:effectLst/>
      </p:bgPr>
    </p:bg>
    <p:spTree>
      <p:nvGrpSpPr>
        <p:cNvPr id="1" name="Shape 517"/>
        <p:cNvGrpSpPr/>
        <p:nvPr/>
      </p:nvGrpSpPr>
      <p:grpSpPr>
        <a:xfrm>
          <a:off x="0" y="0"/>
          <a:ext cx="0" cy="0"/>
          <a:chOff x="0" y="0"/>
          <a:chExt cx="0" cy="0"/>
        </a:xfrm>
      </p:grpSpPr>
      <p:sp>
        <p:nvSpPr>
          <p:cNvPr id="518" name="Google Shape;518;p43"/>
          <p:cNvSpPr txBox="1">
            <a:spLocks noGrp="1"/>
          </p:cNvSpPr>
          <p:nvPr>
            <p:ph type="title"/>
          </p:nvPr>
        </p:nvSpPr>
        <p:spPr>
          <a:xfrm>
            <a:off x="134550" y="1339350"/>
            <a:ext cx="1119600" cy="297600"/>
          </a:xfrm>
          <a:prstGeom prst="rect">
            <a:avLst/>
          </a:prstGeom>
        </p:spPr>
        <p:txBody>
          <a:bodyPr spcFirstLastPara="1" wrap="square" lIns="91425" tIns="91425" rIns="91425" bIns="91425" anchor="ctr" anchorCtr="0">
            <a:noAutofit/>
          </a:bodyPr>
          <a:lstStyle>
            <a:lvl1pPr lvl="0">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1pPr>
            <a:lvl2pPr lvl="1">
              <a:spcBef>
                <a:spcPts val="0"/>
              </a:spcBef>
              <a:spcAft>
                <a:spcPts val="0"/>
              </a:spcAft>
              <a:buClr>
                <a:schemeClr val="dk2"/>
              </a:buClr>
              <a:buSzPts val="1000"/>
              <a:buFont typeface="IBM Plex Sans Medium"/>
              <a:buNone/>
              <a:defRPr sz="1000">
                <a:solidFill>
                  <a:schemeClr val="dk2"/>
                </a:solidFill>
                <a:latin typeface="IBM Plex Sans Medium"/>
                <a:ea typeface="IBM Plex Sans Medium"/>
                <a:cs typeface="IBM Plex Sans Medium"/>
                <a:sym typeface="IBM Plex Sans Medium"/>
              </a:defRPr>
            </a:lvl2pPr>
            <a:lvl3pPr lvl="2">
              <a:spcBef>
                <a:spcPts val="0"/>
              </a:spcBef>
              <a:spcAft>
                <a:spcPts val="0"/>
              </a:spcAft>
              <a:buClr>
                <a:schemeClr val="dk2"/>
              </a:buClr>
              <a:buSzPts val="1000"/>
              <a:buFont typeface="IBM Plex Sans Medium"/>
              <a:buNone/>
              <a:defRPr sz="1000">
                <a:solidFill>
                  <a:schemeClr val="dk2"/>
                </a:solidFill>
                <a:latin typeface="IBM Plex Sans Medium"/>
                <a:ea typeface="IBM Plex Sans Medium"/>
                <a:cs typeface="IBM Plex Sans Medium"/>
                <a:sym typeface="IBM Plex Sans Medium"/>
              </a:defRPr>
            </a:lvl3pPr>
            <a:lvl4pPr lvl="3">
              <a:spcBef>
                <a:spcPts val="0"/>
              </a:spcBef>
              <a:spcAft>
                <a:spcPts val="0"/>
              </a:spcAft>
              <a:buClr>
                <a:schemeClr val="dk2"/>
              </a:buClr>
              <a:buSzPts val="1000"/>
              <a:buFont typeface="IBM Plex Sans Medium"/>
              <a:buNone/>
              <a:defRPr sz="1000">
                <a:solidFill>
                  <a:schemeClr val="dk2"/>
                </a:solidFill>
                <a:latin typeface="IBM Plex Sans Medium"/>
                <a:ea typeface="IBM Plex Sans Medium"/>
                <a:cs typeface="IBM Plex Sans Medium"/>
                <a:sym typeface="IBM Plex Sans Medium"/>
              </a:defRPr>
            </a:lvl4pPr>
            <a:lvl5pPr lvl="4">
              <a:spcBef>
                <a:spcPts val="0"/>
              </a:spcBef>
              <a:spcAft>
                <a:spcPts val="0"/>
              </a:spcAft>
              <a:buClr>
                <a:schemeClr val="dk2"/>
              </a:buClr>
              <a:buSzPts val="1000"/>
              <a:buFont typeface="IBM Plex Sans Medium"/>
              <a:buNone/>
              <a:defRPr sz="1000">
                <a:solidFill>
                  <a:schemeClr val="dk2"/>
                </a:solidFill>
                <a:latin typeface="IBM Plex Sans Medium"/>
                <a:ea typeface="IBM Plex Sans Medium"/>
                <a:cs typeface="IBM Plex Sans Medium"/>
                <a:sym typeface="IBM Plex Sans Medium"/>
              </a:defRPr>
            </a:lvl5pPr>
            <a:lvl6pPr lvl="5">
              <a:spcBef>
                <a:spcPts val="0"/>
              </a:spcBef>
              <a:spcAft>
                <a:spcPts val="0"/>
              </a:spcAft>
              <a:buClr>
                <a:schemeClr val="dk2"/>
              </a:buClr>
              <a:buSzPts val="1000"/>
              <a:buFont typeface="IBM Plex Sans Medium"/>
              <a:buNone/>
              <a:defRPr sz="1000">
                <a:solidFill>
                  <a:schemeClr val="dk2"/>
                </a:solidFill>
                <a:latin typeface="IBM Plex Sans Medium"/>
                <a:ea typeface="IBM Plex Sans Medium"/>
                <a:cs typeface="IBM Plex Sans Medium"/>
                <a:sym typeface="IBM Plex Sans Medium"/>
              </a:defRPr>
            </a:lvl6pPr>
            <a:lvl7pPr lvl="6">
              <a:spcBef>
                <a:spcPts val="0"/>
              </a:spcBef>
              <a:spcAft>
                <a:spcPts val="0"/>
              </a:spcAft>
              <a:buClr>
                <a:schemeClr val="dk2"/>
              </a:buClr>
              <a:buSzPts val="1000"/>
              <a:buFont typeface="IBM Plex Sans Medium"/>
              <a:buNone/>
              <a:defRPr sz="1000">
                <a:solidFill>
                  <a:schemeClr val="dk2"/>
                </a:solidFill>
                <a:latin typeface="IBM Plex Sans Medium"/>
                <a:ea typeface="IBM Plex Sans Medium"/>
                <a:cs typeface="IBM Plex Sans Medium"/>
                <a:sym typeface="IBM Plex Sans Medium"/>
              </a:defRPr>
            </a:lvl7pPr>
            <a:lvl8pPr lvl="7">
              <a:spcBef>
                <a:spcPts val="0"/>
              </a:spcBef>
              <a:spcAft>
                <a:spcPts val="0"/>
              </a:spcAft>
              <a:buClr>
                <a:schemeClr val="dk2"/>
              </a:buClr>
              <a:buSzPts val="1000"/>
              <a:buFont typeface="IBM Plex Sans Medium"/>
              <a:buNone/>
              <a:defRPr sz="1000">
                <a:solidFill>
                  <a:schemeClr val="dk2"/>
                </a:solidFill>
                <a:latin typeface="IBM Plex Sans Medium"/>
                <a:ea typeface="IBM Plex Sans Medium"/>
                <a:cs typeface="IBM Plex Sans Medium"/>
                <a:sym typeface="IBM Plex Sans Medium"/>
              </a:defRPr>
            </a:lvl8pPr>
            <a:lvl9pPr lvl="8">
              <a:spcBef>
                <a:spcPts val="0"/>
              </a:spcBef>
              <a:spcAft>
                <a:spcPts val="0"/>
              </a:spcAft>
              <a:buClr>
                <a:schemeClr val="dk2"/>
              </a:buClr>
              <a:buSzPts val="1000"/>
              <a:buFont typeface="IBM Plex Sans Medium"/>
              <a:buNone/>
              <a:defRPr sz="1000">
                <a:solidFill>
                  <a:schemeClr val="dk2"/>
                </a:solidFill>
                <a:latin typeface="IBM Plex Sans Medium"/>
                <a:ea typeface="IBM Plex Sans Medium"/>
                <a:cs typeface="IBM Plex Sans Medium"/>
                <a:sym typeface="IBM Plex Sans Medium"/>
              </a:defRPr>
            </a:lvl9pPr>
          </a:lstStyle>
          <a:p>
            <a:endParaRPr/>
          </a:p>
        </p:txBody>
      </p:sp>
      <p:sp>
        <p:nvSpPr>
          <p:cNvPr id="519" name="Google Shape;519;p43"/>
          <p:cNvSpPr txBox="1">
            <a:spLocks noGrp="1"/>
          </p:cNvSpPr>
          <p:nvPr>
            <p:ph type="title" idx="2"/>
          </p:nvPr>
        </p:nvSpPr>
        <p:spPr>
          <a:xfrm>
            <a:off x="1326150" y="904338"/>
            <a:ext cx="2296500" cy="2976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1pPr>
            <a:lvl2pPr lvl="1">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2pPr>
            <a:lvl3pPr lvl="2">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3pPr>
            <a:lvl4pPr lvl="3">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4pPr>
            <a:lvl5pPr lvl="4">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5pPr>
            <a:lvl6pPr lvl="5">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6pPr>
            <a:lvl7pPr lvl="6">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7pPr>
            <a:lvl8pPr lvl="7">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8pPr>
            <a:lvl9pPr lvl="8">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9pPr>
          </a:lstStyle>
          <a:p>
            <a:endParaRPr/>
          </a:p>
        </p:txBody>
      </p:sp>
      <p:sp>
        <p:nvSpPr>
          <p:cNvPr id="520" name="Google Shape;520;p43"/>
          <p:cNvSpPr txBox="1">
            <a:spLocks noGrp="1"/>
          </p:cNvSpPr>
          <p:nvPr>
            <p:ph type="title" idx="3"/>
          </p:nvPr>
        </p:nvSpPr>
        <p:spPr>
          <a:xfrm>
            <a:off x="3877025" y="904338"/>
            <a:ext cx="2296500" cy="2976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1pPr>
            <a:lvl2pPr lvl="1">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2pPr>
            <a:lvl3pPr lvl="2">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3pPr>
            <a:lvl4pPr lvl="3">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4pPr>
            <a:lvl5pPr lvl="4">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5pPr>
            <a:lvl6pPr lvl="5">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6pPr>
            <a:lvl7pPr lvl="6">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7pPr>
            <a:lvl8pPr lvl="7">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8pPr>
            <a:lvl9pPr lvl="8">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9pPr>
          </a:lstStyle>
          <a:p>
            <a:endParaRPr/>
          </a:p>
        </p:txBody>
      </p:sp>
      <p:sp>
        <p:nvSpPr>
          <p:cNvPr id="521" name="Google Shape;521;p43"/>
          <p:cNvSpPr txBox="1">
            <a:spLocks noGrp="1"/>
          </p:cNvSpPr>
          <p:nvPr>
            <p:ph type="title" idx="4"/>
          </p:nvPr>
        </p:nvSpPr>
        <p:spPr>
          <a:xfrm>
            <a:off x="6291700" y="904338"/>
            <a:ext cx="2296500" cy="2976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1pPr>
            <a:lvl2pPr lvl="1">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2pPr>
            <a:lvl3pPr lvl="2">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3pPr>
            <a:lvl4pPr lvl="3">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4pPr>
            <a:lvl5pPr lvl="4">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5pPr>
            <a:lvl6pPr lvl="5">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6pPr>
            <a:lvl7pPr lvl="6">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7pPr>
            <a:lvl8pPr lvl="7">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8pPr>
            <a:lvl9pPr lvl="8">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9pPr>
          </a:lstStyle>
          <a:p>
            <a:endParaRPr/>
          </a:p>
        </p:txBody>
      </p:sp>
      <p:sp>
        <p:nvSpPr>
          <p:cNvPr id="522" name="Google Shape;522;p43"/>
          <p:cNvSpPr txBox="1">
            <a:spLocks noGrp="1"/>
          </p:cNvSpPr>
          <p:nvPr>
            <p:ph type="title" idx="5"/>
          </p:nvPr>
        </p:nvSpPr>
        <p:spPr>
          <a:xfrm>
            <a:off x="134550" y="2545225"/>
            <a:ext cx="1119600" cy="2976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1pPr>
            <a:lvl2pPr lvl="1">
              <a:spcBef>
                <a:spcPts val="0"/>
              </a:spcBef>
              <a:spcAft>
                <a:spcPts val="0"/>
              </a:spcAft>
              <a:buClr>
                <a:schemeClr val="dk2"/>
              </a:buClr>
              <a:buSzPts val="1000"/>
              <a:buFont typeface="IBM Plex Sans Medium"/>
              <a:buNone/>
              <a:defRPr sz="1000">
                <a:solidFill>
                  <a:schemeClr val="dk2"/>
                </a:solidFill>
                <a:latin typeface="IBM Plex Sans Medium"/>
                <a:ea typeface="IBM Plex Sans Medium"/>
                <a:cs typeface="IBM Plex Sans Medium"/>
                <a:sym typeface="IBM Plex Sans Medium"/>
              </a:defRPr>
            </a:lvl2pPr>
            <a:lvl3pPr lvl="2">
              <a:spcBef>
                <a:spcPts val="0"/>
              </a:spcBef>
              <a:spcAft>
                <a:spcPts val="0"/>
              </a:spcAft>
              <a:buClr>
                <a:schemeClr val="dk2"/>
              </a:buClr>
              <a:buSzPts val="1000"/>
              <a:buFont typeface="IBM Plex Sans Medium"/>
              <a:buNone/>
              <a:defRPr sz="1000">
                <a:solidFill>
                  <a:schemeClr val="dk2"/>
                </a:solidFill>
                <a:latin typeface="IBM Plex Sans Medium"/>
                <a:ea typeface="IBM Plex Sans Medium"/>
                <a:cs typeface="IBM Plex Sans Medium"/>
                <a:sym typeface="IBM Plex Sans Medium"/>
              </a:defRPr>
            </a:lvl3pPr>
            <a:lvl4pPr lvl="3">
              <a:spcBef>
                <a:spcPts val="0"/>
              </a:spcBef>
              <a:spcAft>
                <a:spcPts val="0"/>
              </a:spcAft>
              <a:buClr>
                <a:schemeClr val="dk2"/>
              </a:buClr>
              <a:buSzPts val="1000"/>
              <a:buFont typeface="IBM Plex Sans Medium"/>
              <a:buNone/>
              <a:defRPr sz="1000">
                <a:solidFill>
                  <a:schemeClr val="dk2"/>
                </a:solidFill>
                <a:latin typeface="IBM Plex Sans Medium"/>
                <a:ea typeface="IBM Plex Sans Medium"/>
                <a:cs typeface="IBM Plex Sans Medium"/>
                <a:sym typeface="IBM Plex Sans Medium"/>
              </a:defRPr>
            </a:lvl4pPr>
            <a:lvl5pPr lvl="4">
              <a:spcBef>
                <a:spcPts val="0"/>
              </a:spcBef>
              <a:spcAft>
                <a:spcPts val="0"/>
              </a:spcAft>
              <a:buClr>
                <a:schemeClr val="dk2"/>
              </a:buClr>
              <a:buSzPts val="1000"/>
              <a:buFont typeface="IBM Plex Sans Medium"/>
              <a:buNone/>
              <a:defRPr sz="1000">
                <a:solidFill>
                  <a:schemeClr val="dk2"/>
                </a:solidFill>
                <a:latin typeface="IBM Plex Sans Medium"/>
                <a:ea typeface="IBM Plex Sans Medium"/>
                <a:cs typeface="IBM Plex Sans Medium"/>
                <a:sym typeface="IBM Plex Sans Medium"/>
              </a:defRPr>
            </a:lvl5pPr>
            <a:lvl6pPr lvl="5">
              <a:spcBef>
                <a:spcPts val="0"/>
              </a:spcBef>
              <a:spcAft>
                <a:spcPts val="0"/>
              </a:spcAft>
              <a:buClr>
                <a:schemeClr val="dk2"/>
              </a:buClr>
              <a:buSzPts val="1000"/>
              <a:buFont typeface="IBM Plex Sans Medium"/>
              <a:buNone/>
              <a:defRPr sz="1000">
                <a:solidFill>
                  <a:schemeClr val="dk2"/>
                </a:solidFill>
                <a:latin typeface="IBM Plex Sans Medium"/>
                <a:ea typeface="IBM Plex Sans Medium"/>
                <a:cs typeface="IBM Plex Sans Medium"/>
                <a:sym typeface="IBM Plex Sans Medium"/>
              </a:defRPr>
            </a:lvl6pPr>
            <a:lvl7pPr lvl="6">
              <a:spcBef>
                <a:spcPts val="0"/>
              </a:spcBef>
              <a:spcAft>
                <a:spcPts val="0"/>
              </a:spcAft>
              <a:buClr>
                <a:schemeClr val="dk2"/>
              </a:buClr>
              <a:buSzPts val="1000"/>
              <a:buFont typeface="IBM Plex Sans Medium"/>
              <a:buNone/>
              <a:defRPr sz="1000">
                <a:solidFill>
                  <a:schemeClr val="dk2"/>
                </a:solidFill>
                <a:latin typeface="IBM Plex Sans Medium"/>
                <a:ea typeface="IBM Plex Sans Medium"/>
                <a:cs typeface="IBM Plex Sans Medium"/>
                <a:sym typeface="IBM Plex Sans Medium"/>
              </a:defRPr>
            </a:lvl7pPr>
            <a:lvl8pPr lvl="7">
              <a:spcBef>
                <a:spcPts val="0"/>
              </a:spcBef>
              <a:spcAft>
                <a:spcPts val="0"/>
              </a:spcAft>
              <a:buClr>
                <a:schemeClr val="dk2"/>
              </a:buClr>
              <a:buSzPts val="1000"/>
              <a:buFont typeface="IBM Plex Sans Medium"/>
              <a:buNone/>
              <a:defRPr sz="1000">
                <a:solidFill>
                  <a:schemeClr val="dk2"/>
                </a:solidFill>
                <a:latin typeface="IBM Plex Sans Medium"/>
                <a:ea typeface="IBM Plex Sans Medium"/>
                <a:cs typeface="IBM Plex Sans Medium"/>
                <a:sym typeface="IBM Plex Sans Medium"/>
              </a:defRPr>
            </a:lvl8pPr>
            <a:lvl9pPr lvl="8">
              <a:spcBef>
                <a:spcPts val="0"/>
              </a:spcBef>
              <a:spcAft>
                <a:spcPts val="0"/>
              </a:spcAft>
              <a:buClr>
                <a:schemeClr val="dk2"/>
              </a:buClr>
              <a:buSzPts val="1000"/>
              <a:buFont typeface="IBM Plex Sans Medium"/>
              <a:buNone/>
              <a:defRPr sz="1000">
                <a:solidFill>
                  <a:schemeClr val="dk2"/>
                </a:solidFill>
                <a:latin typeface="IBM Plex Sans Medium"/>
                <a:ea typeface="IBM Plex Sans Medium"/>
                <a:cs typeface="IBM Plex Sans Medium"/>
                <a:sym typeface="IBM Plex Sans Medium"/>
              </a:defRPr>
            </a:lvl9pPr>
          </a:lstStyle>
          <a:p>
            <a:endParaRPr/>
          </a:p>
        </p:txBody>
      </p:sp>
      <p:sp>
        <p:nvSpPr>
          <p:cNvPr id="523" name="Google Shape;523;p43"/>
          <p:cNvSpPr txBox="1">
            <a:spLocks noGrp="1"/>
          </p:cNvSpPr>
          <p:nvPr>
            <p:ph type="title" idx="6"/>
          </p:nvPr>
        </p:nvSpPr>
        <p:spPr>
          <a:xfrm>
            <a:off x="134550" y="3703975"/>
            <a:ext cx="1119600" cy="2976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1pPr>
            <a:lvl2pPr lvl="1">
              <a:spcBef>
                <a:spcPts val="0"/>
              </a:spcBef>
              <a:spcAft>
                <a:spcPts val="0"/>
              </a:spcAft>
              <a:buClr>
                <a:schemeClr val="dk2"/>
              </a:buClr>
              <a:buSzPts val="1000"/>
              <a:buFont typeface="IBM Plex Sans Medium"/>
              <a:buNone/>
              <a:defRPr sz="1000">
                <a:solidFill>
                  <a:schemeClr val="dk2"/>
                </a:solidFill>
                <a:latin typeface="IBM Plex Sans Medium"/>
                <a:ea typeface="IBM Plex Sans Medium"/>
                <a:cs typeface="IBM Plex Sans Medium"/>
                <a:sym typeface="IBM Plex Sans Medium"/>
              </a:defRPr>
            </a:lvl2pPr>
            <a:lvl3pPr lvl="2">
              <a:spcBef>
                <a:spcPts val="0"/>
              </a:spcBef>
              <a:spcAft>
                <a:spcPts val="0"/>
              </a:spcAft>
              <a:buClr>
                <a:schemeClr val="dk2"/>
              </a:buClr>
              <a:buSzPts val="1000"/>
              <a:buFont typeface="IBM Plex Sans Medium"/>
              <a:buNone/>
              <a:defRPr sz="1000">
                <a:solidFill>
                  <a:schemeClr val="dk2"/>
                </a:solidFill>
                <a:latin typeface="IBM Plex Sans Medium"/>
                <a:ea typeface="IBM Plex Sans Medium"/>
                <a:cs typeface="IBM Plex Sans Medium"/>
                <a:sym typeface="IBM Plex Sans Medium"/>
              </a:defRPr>
            </a:lvl3pPr>
            <a:lvl4pPr lvl="3">
              <a:spcBef>
                <a:spcPts val="0"/>
              </a:spcBef>
              <a:spcAft>
                <a:spcPts val="0"/>
              </a:spcAft>
              <a:buClr>
                <a:schemeClr val="dk2"/>
              </a:buClr>
              <a:buSzPts val="1000"/>
              <a:buFont typeface="IBM Plex Sans Medium"/>
              <a:buNone/>
              <a:defRPr sz="1000">
                <a:solidFill>
                  <a:schemeClr val="dk2"/>
                </a:solidFill>
                <a:latin typeface="IBM Plex Sans Medium"/>
                <a:ea typeface="IBM Plex Sans Medium"/>
                <a:cs typeface="IBM Plex Sans Medium"/>
                <a:sym typeface="IBM Plex Sans Medium"/>
              </a:defRPr>
            </a:lvl4pPr>
            <a:lvl5pPr lvl="4">
              <a:spcBef>
                <a:spcPts val="0"/>
              </a:spcBef>
              <a:spcAft>
                <a:spcPts val="0"/>
              </a:spcAft>
              <a:buClr>
                <a:schemeClr val="dk2"/>
              </a:buClr>
              <a:buSzPts val="1000"/>
              <a:buFont typeface="IBM Plex Sans Medium"/>
              <a:buNone/>
              <a:defRPr sz="1000">
                <a:solidFill>
                  <a:schemeClr val="dk2"/>
                </a:solidFill>
                <a:latin typeface="IBM Plex Sans Medium"/>
                <a:ea typeface="IBM Plex Sans Medium"/>
                <a:cs typeface="IBM Plex Sans Medium"/>
                <a:sym typeface="IBM Plex Sans Medium"/>
              </a:defRPr>
            </a:lvl5pPr>
            <a:lvl6pPr lvl="5">
              <a:spcBef>
                <a:spcPts val="0"/>
              </a:spcBef>
              <a:spcAft>
                <a:spcPts val="0"/>
              </a:spcAft>
              <a:buClr>
                <a:schemeClr val="dk2"/>
              </a:buClr>
              <a:buSzPts val="1000"/>
              <a:buFont typeface="IBM Plex Sans Medium"/>
              <a:buNone/>
              <a:defRPr sz="1000">
                <a:solidFill>
                  <a:schemeClr val="dk2"/>
                </a:solidFill>
                <a:latin typeface="IBM Plex Sans Medium"/>
                <a:ea typeface="IBM Plex Sans Medium"/>
                <a:cs typeface="IBM Plex Sans Medium"/>
                <a:sym typeface="IBM Plex Sans Medium"/>
              </a:defRPr>
            </a:lvl6pPr>
            <a:lvl7pPr lvl="6">
              <a:spcBef>
                <a:spcPts val="0"/>
              </a:spcBef>
              <a:spcAft>
                <a:spcPts val="0"/>
              </a:spcAft>
              <a:buClr>
                <a:schemeClr val="dk2"/>
              </a:buClr>
              <a:buSzPts val="1000"/>
              <a:buFont typeface="IBM Plex Sans Medium"/>
              <a:buNone/>
              <a:defRPr sz="1000">
                <a:solidFill>
                  <a:schemeClr val="dk2"/>
                </a:solidFill>
                <a:latin typeface="IBM Plex Sans Medium"/>
                <a:ea typeface="IBM Plex Sans Medium"/>
                <a:cs typeface="IBM Plex Sans Medium"/>
                <a:sym typeface="IBM Plex Sans Medium"/>
              </a:defRPr>
            </a:lvl7pPr>
            <a:lvl8pPr lvl="7">
              <a:spcBef>
                <a:spcPts val="0"/>
              </a:spcBef>
              <a:spcAft>
                <a:spcPts val="0"/>
              </a:spcAft>
              <a:buClr>
                <a:schemeClr val="dk2"/>
              </a:buClr>
              <a:buSzPts val="1000"/>
              <a:buFont typeface="IBM Plex Sans Medium"/>
              <a:buNone/>
              <a:defRPr sz="1000">
                <a:solidFill>
                  <a:schemeClr val="dk2"/>
                </a:solidFill>
                <a:latin typeface="IBM Plex Sans Medium"/>
                <a:ea typeface="IBM Plex Sans Medium"/>
                <a:cs typeface="IBM Plex Sans Medium"/>
                <a:sym typeface="IBM Plex Sans Medium"/>
              </a:defRPr>
            </a:lvl8pPr>
            <a:lvl9pPr lvl="8">
              <a:spcBef>
                <a:spcPts val="0"/>
              </a:spcBef>
              <a:spcAft>
                <a:spcPts val="0"/>
              </a:spcAft>
              <a:buClr>
                <a:schemeClr val="dk2"/>
              </a:buClr>
              <a:buSzPts val="1000"/>
              <a:buFont typeface="IBM Plex Sans Medium"/>
              <a:buNone/>
              <a:defRPr sz="1000">
                <a:solidFill>
                  <a:schemeClr val="dk2"/>
                </a:solidFill>
                <a:latin typeface="IBM Plex Sans Medium"/>
                <a:ea typeface="IBM Plex Sans Medium"/>
                <a:cs typeface="IBM Plex Sans Medium"/>
                <a:sym typeface="IBM Plex Sans Medium"/>
              </a:defRPr>
            </a:lvl9pPr>
          </a:lstStyle>
          <a:p>
            <a:endParaRPr/>
          </a:p>
        </p:txBody>
      </p:sp>
      <p:sp>
        <p:nvSpPr>
          <p:cNvPr id="524" name="Google Shape;524;p43"/>
          <p:cNvSpPr txBox="1">
            <a:spLocks noGrp="1"/>
          </p:cNvSpPr>
          <p:nvPr>
            <p:ph type="title" idx="7"/>
          </p:nvPr>
        </p:nvSpPr>
        <p:spPr>
          <a:xfrm>
            <a:off x="3877025" y="1339350"/>
            <a:ext cx="2160300" cy="9099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1000"/>
              <a:buFont typeface="Sora"/>
              <a:buNone/>
              <a:defRPr sz="1000">
                <a:solidFill>
                  <a:schemeClr val="dk2"/>
                </a:solidFill>
                <a:latin typeface="Sora"/>
                <a:ea typeface="Sora"/>
                <a:cs typeface="Sora"/>
                <a:sym typeface="Sora"/>
              </a:defRPr>
            </a:lvl1pPr>
            <a:lvl2pPr lvl="1">
              <a:spcBef>
                <a:spcPts val="0"/>
              </a:spcBef>
              <a:spcAft>
                <a:spcPts val="0"/>
              </a:spcAft>
              <a:buClr>
                <a:schemeClr val="dk2"/>
              </a:buClr>
              <a:buSzPts val="1000"/>
              <a:buFont typeface="Sora"/>
              <a:buNone/>
              <a:defRPr sz="1000">
                <a:solidFill>
                  <a:schemeClr val="dk2"/>
                </a:solidFill>
                <a:latin typeface="Sora"/>
                <a:ea typeface="Sora"/>
                <a:cs typeface="Sora"/>
                <a:sym typeface="Sora"/>
              </a:defRPr>
            </a:lvl2pPr>
            <a:lvl3pPr lvl="2">
              <a:spcBef>
                <a:spcPts val="0"/>
              </a:spcBef>
              <a:spcAft>
                <a:spcPts val="0"/>
              </a:spcAft>
              <a:buClr>
                <a:schemeClr val="dk2"/>
              </a:buClr>
              <a:buSzPts val="1000"/>
              <a:buFont typeface="Sora"/>
              <a:buNone/>
              <a:defRPr sz="1000">
                <a:solidFill>
                  <a:schemeClr val="dk2"/>
                </a:solidFill>
                <a:latin typeface="Sora"/>
                <a:ea typeface="Sora"/>
                <a:cs typeface="Sora"/>
                <a:sym typeface="Sora"/>
              </a:defRPr>
            </a:lvl3pPr>
            <a:lvl4pPr lvl="3">
              <a:spcBef>
                <a:spcPts val="0"/>
              </a:spcBef>
              <a:spcAft>
                <a:spcPts val="0"/>
              </a:spcAft>
              <a:buClr>
                <a:schemeClr val="dk2"/>
              </a:buClr>
              <a:buSzPts val="1000"/>
              <a:buFont typeface="Sora"/>
              <a:buNone/>
              <a:defRPr sz="1000">
                <a:solidFill>
                  <a:schemeClr val="dk2"/>
                </a:solidFill>
                <a:latin typeface="Sora"/>
                <a:ea typeface="Sora"/>
                <a:cs typeface="Sora"/>
                <a:sym typeface="Sora"/>
              </a:defRPr>
            </a:lvl4pPr>
            <a:lvl5pPr lvl="4">
              <a:spcBef>
                <a:spcPts val="0"/>
              </a:spcBef>
              <a:spcAft>
                <a:spcPts val="0"/>
              </a:spcAft>
              <a:buClr>
                <a:schemeClr val="dk2"/>
              </a:buClr>
              <a:buSzPts val="1000"/>
              <a:buFont typeface="Sora"/>
              <a:buNone/>
              <a:defRPr sz="1000">
                <a:solidFill>
                  <a:schemeClr val="dk2"/>
                </a:solidFill>
                <a:latin typeface="Sora"/>
                <a:ea typeface="Sora"/>
                <a:cs typeface="Sora"/>
                <a:sym typeface="Sora"/>
              </a:defRPr>
            </a:lvl5pPr>
            <a:lvl6pPr lvl="5">
              <a:spcBef>
                <a:spcPts val="0"/>
              </a:spcBef>
              <a:spcAft>
                <a:spcPts val="0"/>
              </a:spcAft>
              <a:buClr>
                <a:schemeClr val="dk2"/>
              </a:buClr>
              <a:buSzPts val="1000"/>
              <a:buFont typeface="Sora"/>
              <a:buNone/>
              <a:defRPr sz="1000">
                <a:solidFill>
                  <a:schemeClr val="dk2"/>
                </a:solidFill>
                <a:latin typeface="Sora"/>
                <a:ea typeface="Sora"/>
                <a:cs typeface="Sora"/>
                <a:sym typeface="Sora"/>
              </a:defRPr>
            </a:lvl6pPr>
            <a:lvl7pPr lvl="6">
              <a:spcBef>
                <a:spcPts val="0"/>
              </a:spcBef>
              <a:spcAft>
                <a:spcPts val="0"/>
              </a:spcAft>
              <a:buClr>
                <a:schemeClr val="dk2"/>
              </a:buClr>
              <a:buSzPts val="1000"/>
              <a:buFont typeface="Sora"/>
              <a:buNone/>
              <a:defRPr sz="1000">
                <a:solidFill>
                  <a:schemeClr val="dk2"/>
                </a:solidFill>
                <a:latin typeface="Sora"/>
                <a:ea typeface="Sora"/>
                <a:cs typeface="Sora"/>
                <a:sym typeface="Sora"/>
              </a:defRPr>
            </a:lvl7pPr>
            <a:lvl8pPr lvl="7">
              <a:spcBef>
                <a:spcPts val="0"/>
              </a:spcBef>
              <a:spcAft>
                <a:spcPts val="0"/>
              </a:spcAft>
              <a:buClr>
                <a:schemeClr val="dk2"/>
              </a:buClr>
              <a:buSzPts val="1000"/>
              <a:buFont typeface="Sora"/>
              <a:buNone/>
              <a:defRPr sz="1000">
                <a:solidFill>
                  <a:schemeClr val="dk2"/>
                </a:solidFill>
                <a:latin typeface="Sora"/>
                <a:ea typeface="Sora"/>
                <a:cs typeface="Sora"/>
                <a:sym typeface="Sora"/>
              </a:defRPr>
            </a:lvl8pPr>
            <a:lvl9pPr lvl="8">
              <a:spcBef>
                <a:spcPts val="0"/>
              </a:spcBef>
              <a:spcAft>
                <a:spcPts val="0"/>
              </a:spcAft>
              <a:buClr>
                <a:schemeClr val="dk2"/>
              </a:buClr>
              <a:buSzPts val="1000"/>
              <a:buFont typeface="Sora"/>
              <a:buNone/>
              <a:defRPr sz="1000">
                <a:solidFill>
                  <a:schemeClr val="dk2"/>
                </a:solidFill>
                <a:latin typeface="Sora"/>
                <a:ea typeface="Sora"/>
                <a:cs typeface="Sora"/>
                <a:sym typeface="Sora"/>
              </a:defRPr>
            </a:lvl9pPr>
          </a:lstStyle>
          <a:p>
            <a:endParaRPr/>
          </a:p>
        </p:txBody>
      </p:sp>
      <p:sp>
        <p:nvSpPr>
          <p:cNvPr id="525" name="Google Shape;525;p43"/>
          <p:cNvSpPr txBox="1">
            <a:spLocks noGrp="1"/>
          </p:cNvSpPr>
          <p:nvPr>
            <p:ph type="title" idx="8"/>
          </p:nvPr>
        </p:nvSpPr>
        <p:spPr>
          <a:xfrm>
            <a:off x="3877025" y="2552413"/>
            <a:ext cx="2160300" cy="9099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1000"/>
              <a:buFont typeface="Sora"/>
              <a:buChar char="➔"/>
              <a:defRPr sz="1000">
                <a:solidFill>
                  <a:schemeClr val="dk2"/>
                </a:solidFill>
                <a:latin typeface="Sora"/>
                <a:ea typeface="Sora"/>
                <a:cs typeface="Sora"/>
                <a:sym typeface="Sora"/>
              </a:defRPr>
            </a:lvl1pPr>
            <a:lvl2pPr lvl="1">
              <a:spcBef>
                <a:spcPts val="0"/>
              </a:spcBef>
              <a:spcAft>
                <a:spcPts val="0"/>
              </a:spcAft>
              <a:buClr>
                <a:schemeClr val="dk2"/>
              </a:buClr>
              <a:buSzPts val="1000"/>
              <a:buFont typeface="Sora"/>
              <a:buChar char="◆"/>
              <a:defRPr sz="1000">
                <a:solidFill>
                  <a:schemeClr val="dk2"/>
                </a:solidFill>
                <a:latin typeface="Sora"/>
                <a:ea typeface="Sora"/>
                <a:cs typeface="Sora"/>
                <a:sym typeface="Sora"/>
              </a:defRPr>
            </a:lvl2pPr>
            <a:lvl3pPr lvl="2">
              <a:spcBef>
                <a:spcPts val="0"/>
              </a:spcBef>
              <a:spcAft>
                <a:spcPts val="0"/>
              </a:spcAft>
              <a:buClr>
                <a:schemeClr val="dk2"/>
              </a:buClr>
              <a:buSzPts val="1000"/>
              <a:buFont typeface="Sora"/>
              <a:buChar char="●"/>
              <a:defRPr sz="1000">
                <a:solidFill>
                  <a:schemeClr val="dk2"/>
                </a:solidFill>
                <a:latin typeface="Sora"/>
                <a:ea typeface="Sora"/>
                <a:cs typeface="Sora"/>
                <a:sym typeface="Sora"/>
              </a:defRPr>
            </a:lvl3pPr>
            <a:lvl4pPr lvl="3">
              <a:spcBef>
                <a:spcPts val="0"/>
              </a:spcBef>
              <a:spcAft>
                <a:spcPts val="0"/>
              </a:spcAft>
              <a:buClr>
                <a:schemeClr val="dk2"/>
              </a:buClr>
              <a:buSzPts val="1000"/>
              <a:buFont typeface="Sora"/>
              <a:buChar char="○"/>
              <a:defRPr sz="1000">
                <a:solidFill>
                  <a:schemeClr val="dk2"/>
                </a:solidFill>
                <a:latin typeface="Sora"/>
                <a:ea typeface="Sora"/>
                <a:cs typeface="Sora"/>
                <a:sym typeface="Sora"/>
              </a:defRPr>
            </a:lvl4pPr>
            <a:lvl5pPr lvl="4">
              <a:spcBef>
                <a:spcPts val="0"/>
              </a:spcBef>
              <a:spcAft>
                <a:spcPts val="0"/>
              </a:spcAft>
              <a:buClr>
                <a:schemeClr val="dk2"/>
              </a:buClr>
              <a:buSzPts val="1000"/>
              <a:buFont typeface="Sora"/>
              <a:buChar char="◆"/>
              <a:defRPr sz="1000">
                <a:solidFill>
                  <a:schemeClr val="dk2"/>
                </a:solidFill>
                <a:latin typeface="Sora"/>
                <a:ea typeface="Sora"/>
                <a:cs typeface="Sora"/>
                <a:sym typeface="Sora"/>
              </a:defRPr>
            </a:lvl5pPr>
            <a:lvl6pPr lvl="5">
              <a:spcBef>
                <a:spcPts val="0"/>
              </a:spcBef>
              <a:spcAft>
                <a:spcPts val="0"/>
              </a:spcAft>
              <a:buClr>
                <a:schemeClr val="dk2"/>
              </a:buClr>
              <a:buSzPts val="1000"/>
              <a:buFont typeface="Sora"/>
              <a:buChar char="●"/>
              <a:defRPr sz="1000">
                <a:solidFill>
                  <a:schemeClr val="dk2"/>
                </a:solidFill>
                <a:latin typeface="Sora"/>
                <a:ea typeface="Sora"/>
                <a:cs typeface="Sora"/>
                <a:sym typeface="Sora"/>
              </a:defRPr>
            </a:lvl6pPr>
            <a:lvl7pPr lvl="6">
              <a:spcBef>
                <a:spcPts val="0"/>
              </a:spcBef>
              <a:spcAft>
                <a:spcPts val="0"/>
              </a:spcAft>
              <a:buClr>
                <a:schemeClr val="dk2"/>
              </a:buClr>
              <a:buSzPts val="1000"/>
              <a:buFont typeface="Sora"/>
              <a:buChar char="○"/>
              <a:defRPr sz="1000">
                <a:solidFill>
                  <a:schemeClr val="dk2"/>
                </a:solidFill>
                <a:latin typeface="Sora"/>
                <a:ea typeface="Sora"/>
                <a:cs typeface="Sora"/>
                <a:sym typeface="Sora"/>
              </a:defRPr>
            </a:lvl7pPr>
            <a:lvl8pPr lvl="7">
              <a:spcBef>
                <a:spcPts val="0"/>
              </a:spcBef>
              <a:spcAft>
                <a:spcPts val="0"/>
              </a:spcAft>
              <a:buClr>
                <a:schemeClr val="dk2"/>
              </a:buClr>
              <a:buSzPts val="1000"/>
              <a:buFont typeface="Sora"/>
              <a:buChar char="◆"/>
              <a:defRPr sz="1000">
                <a:solidFill>
                  <a:schemeClr val="dk2"/>
                </a:solidFill>
                <a:latin typeface="Sora"/>
                <a:ea typeface="Sora"/>
                <a:cs typeface="Sora"/>
                <a:sym typeface="Sora"/>
              </a:defRPr>
            </a:lvl8pPr>
            <a:lvl9pPr lvl="8">
              <a:spcBef>
                <a:spcPts val="0"/>
              </a:spcBef>
              <a:spcAft>
                <a:spcPts val="0"/>
              </a:spcAft>
              <a:buClr>
                <a:schemeClr val="dk2"/>
              </a:buClr>
              <a:buSzPts val="1000"/>
              <a:buFont typeface="Sora"/>
              <a:buChar char="●"/>
              <a:defRPr sz="1000">
                <a:solidFill>
                  <a:schemeClr val="dk2"/>
                </a:solidFill>
                <a:latin typeface="Sora"/>
                <a:ea typeface="Sora"/>
                <a:cs typeface="Sora"/>
                <a:sym typeface="Sora"/>
              </a:defRPr>
            </a:lvl9pPr>
          </a:lstStyle>
          <a:p>
            <a:endParaRPr/>
          </a:p>
        </p:txBody>
      </p:sp>
      <p:sp>
        <p:nvSpPr>
          <p:cNvPr id="526" name="Google Shape;526;p43"/>
          <p:cNvSpPr txBox="1">
            <a:spLocks noGrp="1"/>
          </p:cNvSpPr>
          <p:nvPr>
            <p:ph type="title" idx="9"/>
          </p:nvPr>
        </p:nvSpPr>
        <p:spPr>
          <a:xfrm>
            <a:off x="3877025" y="3711169"/>
            <a:ext cx="2160300" cy="9099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1000"/>
              <a:buFont typeface="Sora"/>
              <a:buChar char="➔"/>
              <a:defRPr sz="1000">
                <a:solidFill>
                  <a:schemeClr val="dk2"/>
                </a:solidFill>
                <a:latin typeface="Sora"/>
                <a:ea typeface="Sora"/>
                <a:cs typeface="Sora"/>
                <a:sym typeface="Sora"/>
              </a:defRPr>
            </a:lvl1pPr>
            <a:lvl2pPr lvl="1">
              <a:spcBef>
                <a:spcPts val="0"/>
              </a:spcBef>
              <a:spcAft>
                <a:spcPts val="0"/>
              </a:spcAft>
              <a:buClr>
                <a:schemeClr val="dk2"/>
              </a:buClr>
              <a:buSzPts val="1000"/>
              <a:buFont typeface="Sora"/>
              <a:buChar char="◆"/>
              <a:defRPr sz="1000">
                <a:solidFill>
                  <a:schemeClr val="dk2"/>
                </a:solidFill>
                <a:latin typeface="Sora"/>
                <a:ea typeface="Sora"/>
                <a:cs typeface="Sora"/>
                <a:sym typeface="Sora"/>
              </a:defRPr>
            </a:lvl2pPr>
            <a:lvl3pPr lvl="2">
              <a:spcBef>
                <a:spcPts val="0"/>
              </a:spcBef>
              <a:spcAft>
                <a:spcPts val="0"/>
              </a:spcAft>
              <a:buClr>
                <a:schemeClr val="dk2"/>
              </a:buClr>
              <a:buSzPts val="1000"/>
              <a:buFont typeface="Sora"/>
              <a:buChar char="●"/>
              <a:defRPr sz="1000">
                <a:solidFill>
                  <a:schemeClr val="dk2"/>
                </a:solidFill>
                <a:latin typeface="Sora"/>
                <a:ea typeface="Sora"/>
                <a:cs typeface="Sora"/>
                <a:sym typeface="Sora"/>
              </a:defRPr>
            </a:lvl3pPr>
            <a:lvl4pPr lvl="3">
              <a:spcBef>
                <a:spcPts val="0"/>
              </a:spcBef>
              <a:spcAft>
                <a:spcPts val="0"/>
              </a:spcAft>
              <a:buClr>
                <a:schemeClr val="dk2"/>
              </a:buClr>
              <a:buSzPts val="1000"/>
              <a:buFont typeface="Sora"/>
              <a:buChar char="○"/>
              <a:defRPr sz="1000">
                <a:solidFill>
                  <a:schemeClr val="dk2"/>
                </a:solidFill>
                <a:latin typeface="Sora"/>
                <a:ea typeface="Sora"/>
                <a:cs typeface="Sora"/>
                <a:sym typeface="Sora"/>
              </a:defRPr>
            </a:lvl4pPr>
            <a:lvl5pPr lvl="4">
              <a:spcBef>
                <a:spcPts val="0"/>
              </a:spcBef>
              <a:spcAft>
                <a:spcPts val="0"/>
              </a:spcAft>
              <a:buClr>
                <a:schemeClr val="dk2"/>
              </a:buClr>
              <a:buSzPts val="1000"/>
              <a:buFont typeface="Sora"/>
              <a:buChar char="◆"/>
              <a:defRPr sz="1000">
                <a:solidFill>
                  <a:schemeClr val="dk2"/>
                </a:solidFill>
                <a:latin typeface="Sora"/>
                <a:ea typeface="Sora"/>
                <a:cs typeface="Sora"/>
                <a:sym typeface="Sora"/>
              </a:defRPr>
            </a:lvl5pPr>
            <a:lvl6pPr lvl="5">
              <a:spcBef>
                <a:spcPts val="0"/>
              </a:spcBef>
              <a:spcAft>
                <a:spcPts val="0"/>
              </a:spcAft>
              <a:buClr>
                <a:schemeClr val="dk2"/>
              </a:buClr>
              <a:buSzPts val="1000"/>
              <a:buFont typeface="Sora"/>
              <a:buChar char="●"/>
              <a:defRPr sz="1000">
                <a:solidFill>
                  <a:schemeClr val="dk2"/>
                </a:solidFill>
                <a:latin typeface="Sora"/>
                <a:ea typeface="Sora"/>
                <a:cs typeface="Sora"/>
                <a:sym typeface="Sora"/>
              </a:defRPr>
            </a:lvl6pPr>
            <a:lvl7pPr lvl="6">
              <a:spcBef>
                <a:spcPts val="0"/>
              </a:spcBef>
              <a:spcAft>
                <a:spcPts val="0"/>
              </a:spcAft>
              <a:buClr>
                <a:schemeClr val="dk2"/>
              </a:buClr>
              <a:buSzPts val="1000"/>
              <a:buFont typeface="Sora"/>
              <a:buChar char="○"/>
              <a:defRPr sz="1000">
                <a:solidFill>
                  <a:schemeClr val="dk2"/>
                </a:solidFill>
                <a:latin typeface="Sora"/>
                <a:ea typeface="Sora"/>
                <a:cs typeface="Sora"/>
                <a:sym typeface="Sora"/>
              </a:defRPr>
            </a:lvl7pPr>
            <a:lvl8pPr lvl="7">
              <a:spcBef>
                <a:spcPts val="0"/>
              </a:spcBef>
              <a:spcAft>
                <a:spcPts val="0"/>
              </a:spcAft>
              <a:buClr>
                <a:schemeClr val="dk2"/>
              </a:buClr>
              <a:buSzPts val="1000"/>
              <a:buFont typeface="Sora"/>
              <a:buChar char="◆"/>
              <a:defRPr sz="1000">
                <a:solidFill>
                  <a:schemeClr val="dk2"/>
                </a:solidFill>
                <a:latin typeface="Sora"/>
                <a:ea typeface="Sora"/>
                <a:cs typeface="Sora"/>
                <a:sym typeface="Sora"/>
              </a:defRPr>
            </a:lvl8pPr>
            <a:lvl9pPr lvl="8">
              <a:spcBef>
                <a:spcPts val="0"/>
              </a:spcBef>
              <a:spcAft>
                <a:spcPts val="0"/>
              </a:spcAft>
              <a:buClr>
                <a:schemeClr val="dk2"/>
              </a:buClr>
              <a:buSzPts val="1000"/>
              <a:buFont typeface="Sora"/>
              <a:buChar char="●"/>
              <a:defRPr sz="1000">
                <a:solidFill>
                  <a:schemeClr val="dk2"/>
                </a:solidFill>
                <a:latin typeface="Sora"/>
                <a:ea typeface="Sora"/>
                <a:cs typeface="Sora"/>
                <a:sym typeface="Sora"/>
              </a:defRPr>
            </a:lvl9pPr>
          </a:lstStyle>
          <a:p>
            <a:endParaRPr/>
          </a:p>
        </p:txBody>
      </p:sp>
      <p:sp>
        <p:nvSpPr>
          <p:cNvPr id="527" name="Google Shape;527;p43"/>
          <p:cNvSpPr txBox="1">
            <a:spLocks noGrp="1"/>
          </p:cNvSpPr>
          <p:nvPr>
            <p:ph type="title" idx="13"/>
          </p:nvPr>
        </p:nvSpPr>
        <p:spPr>
          <a:xfrm>
            <a:off x="6427900" y="2552413"/>
            <a:ext cx="2160300" cy="9099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1"/>
              </a:buClr>
              <a:buSzPts val="1000"/>
              <a:buFont typeface="Sora"/>
              <a:buChar char="➔"/>
              <a:defRPr sz="1000">
                <a:latin typeface="Sora"/>
                <a:ea typeface="Sora"/>
                <a:cs typeface="Sora"/>
                <a:sym typeface="Sora"/>
              </a:defRPr>
            </a:lvl1pPr>
            <a:lvl2pPr lvl="1">
              <a:spcBef>
                <a:spcPts val="0"/>
              </a:spcBef>
              <a:spcAft>
                <a:spcPts val="0"/>
              </a:spcAft>
              <a:buClr>
                <a:schemeClr val="lt1"/>
              </a:buClr>
              <a:buSzPts val="1000"/>
              <a:buFont typeface="Sora"/>
              <a:buChar char="◆"/>
              <a:defRPr sz="1000">
                <a:solidFill>
                  <a:schemeClr val="lt1"/>
                </a:solidFill>
                <a:latin typeface="Sora"/>
                <a:ea typeface="Sora"/>
                <a:cs typeface="Sora"/>
                <a:sym typeface="Sora"/>
              </a:defRPr>
            </a:lvl2pPr>
            <a:lvl3pPr lvl="2">
              <a:spcBef>
                <a:spcPts val="0"/>
              </a:spcBef>
              <a:spcAft>
                <a:spcPts val="0"/>
              </a:spcAft>
              <a:buClr>
                <a:schemeClr val="lt1"/>
              </a:buClr>
              <a:buSzPts val="1000"/>
              <a:buFont typeface="Sora"/>
              <a:buChar char="●"/>
              <a:defRPr sz="1000">
                <a:solidFill>
                  <a:schemeClr val="lt1"/>
                </a:solidFill>
                <a:latin typeface="Sora"/>
                <a:ea typeface="Sora"/>
                <a:cs typeface="Sora"/>
                <a:sym typeface="Sora"/>
              </a:defRPr>
            </a:lvl3pPr>
            <a:lvl4pPr lvl="3">
              <a:spcBef>
                <a:spcPts val="0"/>
              </a:spcBef>
              <a:spcAft>
                <a:spcPts val="0"/>
              </a:spcAft>
              <a:buClr>
                <a:schemeClr val="lt1"/>
              </a:buClr>
              <a:buSzPts val="1000"/>
              <a:buFont typeface="Sora"/>
              <a:buChar char="○"/>
              <a:defRPr sz="1000">
                <a:solidFill>
                  <a:schemeClr val="lt1"/>
                </a:solidFill>
                <a:latin typeface="Sora"/>
                <a:ea typeface="Sora"/>
                <a:cs typeface="Sora"/>
                <a:sym typeface="Sora"/>
              </a:defRPr>
            </a:lvl4pPr>
            <a:lvl5pPr lvl="4">
              <a:spcBef>
                <a:spcPts val="0"/>
              </a:spcBef>
              <a:spcAft>
                <a:spcPts val="0"/>
              </a:spcAft>
              <a:buClr>
                <a:schemeClr val="lt1"/>
              </a:buClr>
              <a:buSzPts val="1000"/>
              <a:buFont typeface="Sora"/>
              <a:buChar char="◆"/>
              <a:defRPr sz="1000">
                <a:solidFill>
                  <a:schemeClr val="lt1"/>
                </a:solidFill>
                <a:latin typeface="Sora"/>
                <a:ea typeface="Sora"/>
                <a:cs typeface="Sora"/>
                <a:sym typeface="Sora"/>
              </a:defRPr>
            </a:lvl5pPr>
            <a:lvl6pPr lvl="5">
              <a:spcBef>
                <a:spcPts val="0"/>
              </a:spcBef>
              <a:spcAft>
                <a:spcPts val="0"/>
              </a:spcAft>
              <a:buClr>
                <a:schemeClr val="lt1"/>
              </a:buClr>
              <a:buSzPts val="1000"/>
              <a:buFont typeface="Sora"/>
              <a:buChar char="●"/>
              <a:defRPr sz="1000">
                <a:solidFill>
                  <a:schemeClr val="lt1"/>
                </a:solidFill>
                <a:latin typeface="Sora"/>
                <a:ea typeface="Sora"/>
                <a:cs typeface="Sora"/>
                <a:sym typeface="Sora"/>
              </a:defRPr>
            </a:lvl6pPr>
            <a:lvl7pPr lvl="6">
              <a:spcBef>
                <a:spcPts val="0"/>
              </a:spcBef>
              <a:spcAft>
                <a:spcPts val="0"/>
              </a:spcAft>
              <a:buClr>
                <a:schemeClr val="lt1"/>
              </a:buClr>
              <a:buSzPts val="1000"/>
              <a:buFont typeface="Sora"/>
              <a:buChar char="○"/>
              <a:defRPr sz="1000">
                <a:solidFill>
                  <a:schemeClr val="lt1"/>
                </a:solidFill>
                <a:latin typeface="Sora"/>
                <a:ea typeface="Sora"/>
                <a:cs typeface="Sora"/>
                <a:sym typeface="Sora"/>
              </a:defRPr>
            </a:lvl7pPr>
            <a:lvl8pPr lvl="7">
              <a:spcBef>
                <a:spcPts val="0"/>
              </a:spcBef>
              <a:spcAft>
                <a:spcPts val="0"/>
              </a:spcAft>
              <a:buClr>
                <a:schemeClr val="lt1"/>
              </a:buClr>
              <a:buSzPts val="1000"/>
              <a:buFont typeface="Sora"/>
              <a:buChar char="◆"/>
              <a:defRPr sz="1000">
                <a:solidFill>
                  <a:schemeClr val="lt1"/>
                </a:solidFill>
                <a:latin typeface="Sora"/>
                <a:ea typeface="Sora"/>
                <a:cs typeface="Sora"/>
                <a:sym typeface="Sora"/>
              </a:defRPr>
            </a:lvl8pPr>
            <a:lvl9pPr lvl="8">
              <a:spcBef>
                <a:spcPts val="0"/>
              </a:spcBef>
              <a:spcAft>
                <a:spcPts val="0"/>
              </a:spcAft>
              <a:buClr>
                <a:schemeClr val="lt1"/>
              </a:buClr>
              <a:buSzPts val="1000"/>
              <a:buFont typeface="Sora"/>
              <a:buChar char="●"/>
              <a:defRPr sz="1000">
                <a:solidFill>
                  <a:schemeClr val="lt1"/>
                </a:solidFill>
                <a:latin typeface="Sora"/>
                <a:ea typeface="Sora"/>
                <a:cs typeface="Sora"/>
                <a:sym typeface="Sora"/>
              </a:defRPr>
            </a:lvl9pPr>
          </a:lstStyle>
          <a:p>
            <a:endParaRPr/>
          </a:p>
        </p:txBody>
      </p:sp>
      <p:sp>
        <p:nvSpPr>
          <p:cNvPr id="528" name="Google Shape;528;p43"/>
          <p:cNvSpPr txBox="1">
            <a:spLocks noGrp="1"/>
          </p:cNvSpPr>
          <p:nvPr>
            <p:ph type="title" idx="14"/>
          </p:nvPr>
        </p:nvSpPr>
        <p:spPr>
          <a:xfrm>
            <a:off x="6427900" y="1339350"/>
            <a:ext cx="2160300" cy="9099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1"/>
              </a:buClr>
              <a:buSzPts val="1000"/>
              <a:buFont typeface="Sora"/>
              <a:buChar char="➔"/>
              <a:defRPr sz="1000">
                <a:latin typeface="Sora"/>
                <a:ea typeface="Sora"/>
                <a:cs typeface="Sora"/>
                <a:sym typeface="Sora"/>
              </a:defRPr>
            </a:lvl1pPr>
            <a:lvl2pPr lvl="1">
              <a:spcBef>
                <a:spcPts val="0"/>
              </a:spcBef>
              <a:spcAft>
                <a:spcPts val="0"/>
              </a:spcAft>
              <a:buClr>
                <a:schemeClr val="lt1"/>
              </a:buClr>
              <a:buSzPts val="1000"/>
              <a:buFont typeface="Sora"/>
              <a:buChar char="◆"/>
              <a:defRPr sz="1000">
                <a:solidFill>
                  <a:schemeClr val="lt1"/>
                </a:solidFill>
                <a:latin typeface="Sora"/>
                <a:ea typeface="Sora"/>
                <a:cs typeface="Sora"/>
                <a:sym typeface="Sora"/>
              </a:defRPr>
            </a:lvl2pPr>
            <a:lvl3pPr lvl="2">
              <a:spcBef>
                <a:spcPts val="0"/>
              </a:spcBef>
              <a:spcAft>
                <a:spcPts val="0"/>
              </a:spcAft>
              <a:buClr>
                <a:schemeClr val="lt1"/>
              </a:buClr>
              <a:buSzPts val="1000"/>
              <a:buFont typeface="Sora"/>
              <a:buChar char="●"/>
              <a:defRPr sz="1000">
                <a:solidFill>
                  <a:schemeClr val="lt1"/>
                </a:solidFill>
                <a:latin typeface="Sora"/>
                <a:ea typeface="Sora"/>
                <a:cs typeface="Sora"/>
                <a:sym typeface="Sora"/>
              </a:defRPr>
            </a:lvl3pPr>
            <a:lvl4pPr lvl="3">
              <a:spcBef>
                <a:spcPts val="0"/>
              </a:spcBef>
              <a:spcAft>
                <a:spcPts val="0"/>
              </a:spcAft>
              <a:buClr>
                <a:schemeClr val="lt1"/>
              </a:buClr>
              <a:buSzPts val="1000"/>
              <a:buFont typeface="Sora"/>
              <a:buChar char="○"/>
              <a:defRPr sz="1000">
                <a:solidFill>
                  <a:schemeClr val="lt1"/>
                </a:solidFill>
                <a:latin typeface="Sora"/>
                <a:ea typeface="Sora"/>
                <a:cs typeface="Sora"/>
                <a:sym typeface="Sora"/>
              </a:defRPr>
            </a:lvl4pPr>
            <a:lvl5pPr lvl="4">
              <a:spcBef>
                <a:spcPts val="0"/>
              </a:spcBef>
              <a:spcAft>
                <a:spcPts val="0"/>
              </a:spcAft>
              <a:buClr>
                <a:schemeClr val="lt1"/>
              </a:buClr>
              <a:buSzPts val="1000"/>
              <a:buFont typeface="Sora"/>
              <a:buChar char="◆"/>
              <a:defRPr sz="1000">
                <a:solidFill>
                  <a:schemeClr val="lt1"/>
                </a:solidFill>
                <a:latin typeface="Sora"/>
                <a:ea typeface="Sora"/>
                <a:cs typeface="Sora"/>
                <a:sym typeface="Sora"/>
              </a:defRPr>
            </a:lvl5pPr>
            <a:lvl6pPr lvl="5">
              <a:spcBef>
                <a:spcPts val="0"/>
              </a:spcBef>
              <a:spcAft>
                <a:spcPts val="0"/>
              </a:spcAft>
              <a:buClr>
                <a:schemeClr val="lt1"/>
              </a:buClr>
              <a:buSzPts val="1000"/>
              <a:buFont typeface="Sora"/>
              <a:buChar char="●"/>
              <a:defRPr sz="1000">
                <a:solidFill>
                  <a:schemeClr val="lt1"/>
                </a:solidFill>
                <a:latin typeface="Sora"/>
                <a:ea typeface="Sora"/>
                <a:cs typeface="Sora"/>
                <a:sym typeface="Sora"/>
              </a:defRPr>
            </a:lvl6pPr>
            <a:lvl7pPr lvl="6">
              <a:spcBef>
                <a:spcPts val="0"/>
              </a:spcBef>
              <a:spcAft>
                <a:spcPts val="0"/>
              </a:spcAft>
              <a:buClr>
                <a:schemeClr val="lt1"/>
              </a:buClr>
              <a:buSzPts val="1000"/>
              <a:buFont typeface="Sora"/>
              <a:buChar char="○"/>
              <a:defRPr sz="1000">
                <a:solidFill>
                  <a:schemeClr val="lt1"/>
                </a:solidFill>
                <a:latin typeface="Sora"/>
                <a:ea typeface="Sora"/>
                <a:cs typeface="Sora"/>
                <a:sym typeface="Sora"/>
              </a:defRPr>
            </a:lvl7pPr>
            <a:lvl8pPr lvl="7">
              <a:spcBef>
                <a:spcPts val="0"/>
              </a:spcBef>
              <a:spcAft>
                <a:spcPts val="0"/>
              </a:spcAft>
              <a:buClr>
                <a:schemeClr val="lt1"/>
              </a:buClr>
              <a:buSzPts val="1000"/>
              <a:buFont typeface="Sora"/>
              <a:buChar char="◆"/>
              <a:defRPr sz="1000">
                <a:solidFill>
                  <a:schemeClr val="lt1"/>
                </a:solidFill>
                <a:latin typeface="Sora"/>
                <a:ea typeface="Sora"/>
                <a:cs typeface="Sora"/>
                <a:sym typeface="Sora"/>
              </a:defRPr>
            </a:lvl8pPr>
            <a:lvl9pPr lvl="8">
              <a:spcBef>
                <a:spcPts val="0"/>
              </a:spcBef>
              <a:spcAft>
                <a:spcPts val="0"/>
              </a:spcAft>
              <a:buClr>
                <a:schemeClr val="lt1"/>
              </a:buClr>
              <a:buSzPts val="1000"/>
              <a:buFont typeface="Sora"/>
              <a:buChar char="●"/>
              <a:defRPr sz="1000">
                <a:solidFill>
                  <a:schemeClr val="lt1"/>
                </a:solidFill>
                <a:latin typeface="Sora"/>
                <a:ea typeface="Sora"/>
                <a:cs typeface="Sora"/>
                <a:sym typeface="Sora"/>
              </a:defRPr>
            </a:lvl9pPr>
          </a:lstStyle>
          <a:p>
            <a:endParaRPr/>
          </a:p>
        </p:txBody>
      </p:sp>
      <p:sp>
        <p:nvSpPr>
          <p:cNvPr id="529" name="Google Shape;529;p43"/>
          <p:cNvSpPr txBox="1">
            <a:spLocks noGrp="1"/>
          </p:cNvSpPr>
          <p:nvPr>
            <p:ph type="title" idx="15"/>
          </p:nvPr>
        </p:nvSpPr>
        <p:spPr>
          <a:xfrm>
            <a:off x="6427900" y="3711169"/>
            <a:ext cx="2160300" cy="9099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3"/>
              </a:buClr>
              <a:buSzPts val="1000"/>
              <a:buFont typeface="Sora"/>
              <a:buChar char="➔"/>
              <a:defRPr sz="1000">
                <a:latin typeface="Sora"/>
                <a:ea typeface="Sora"/>
                <a:cs typeface="Sora"/>
                <a:sym typeface="Sora"/>
              </a:defRPr>
            </a:lvl1pPr>
            <a:lvl2pPr lvl="1">
              <a:spcBef>
                <a:spcPts val="0"/>
              </a:spcBef>
              <a:spcAft>
                <a:spcPts val="0"/>
              </a:spcAft>
              <a:buClr>
                <a:schemeClr val="lt1"/>
              </a:buClr>
              <a:buSzPts val="1000"/>
              <a:buFont typeface="Sora"/>
              <a:buChar char="◆"/>
              <a:defRPr sz="1000">
                <a:solidFill>
                  <a:schemeClr val="lt1"/>
                </a:solidFill>
                <a:latin typeface="Sora"/>
                <a:ea typeface="Sora"/>
                <a:cs typeface="Sora"/>
                <a:sym typeface="Sora"/>
              </a:defRPr>
            </a:lvl2pPr>
            <a:lvl3pPr lvl="2">
              <a:spcBef>
                <a:spcPts val="0"/>
              </a:spcBef>
              <a:spcAft>
                <a:spcPts val="0"/>
              </a:spcAft>
              <a:buClr>
                <a:schemeClr val="lt1"/>
              </a:buClr>
              <a:buSzPts val="1000"/>
              <a:buFont typeface="Sora"/>
              <a:buChar char="●"/>
              <a:defRPr sz="1000">
                <a:solidFill>
                  <a:schemeClr val="lt1"/>
                </a:solidFill>
                <a:latin typeface="Sora"/>
                <a:ea typeface="Sora"/>
                <a:cs typeface="Sora"/>
                <a:sym typeface="Sora"/>
              </a:defRPr>
            </a:lvl3pPr>
            <a:lvl4pPr lvl="3">
              <a:spcBef>
                <a:spcPts val="0"/>
              </a:spcBef>
              <a:spcAft>
                <a:spcPts val="0"/>
              </a:spcAft>
              <a:buClr>
                <a:schemeClr val="lt1"/>
              </a:buClr>
              <a:buSzPts val="1000"/>
              <a:buFont typeface="Sora"/>
              <a:buChar char="○"/>
              <a:defRPr sz="1000">
                <a:solidFill>
                  <a:schemeClr val="lt1"/>
                </a:solidFill>
                <a:latin typeface="Sora"/>
                <a:ea typeface="Sora"/>
                <a:cs typeface="Sora"/>
                <a:sym typeface="Sora"/>
              </a:defRPr>
            </a:lvl4pPr>
            <a:lvl5pPr lvl="4">
              <a:spcBef>
                <a:spcPts val="0"/>
              </a:spcBef>
              <a:spcAft>
                <a:spcPts val="0"/>
              </a:spcAft>
              <a:buClr>
                <a:schemeClr val="lt1"/>
              </a:buClr>
              <a:buSzPts val="1000"/>
              <a:buFont typeface="Sora"/>
              <a:buChar char="◆"/>
              <a:defRPr sz="1000">
                <a:solidFill>
                  <a:schemeClr val="lt1"/>
                </a:solidFill>
                <a:latin typeface="Sora"/>
                <a:ea typeface="Sora"/>
                <a:cs typeface="Sora"/>
                <a:sym typeface="Sora"/>
              </a:defRPr>
            </a:lvl5pPr>
            <a:lvl6pPr lvl="5">
              <a:spcBef>
                <a:spcPts val="0"/>
              </a:spcBef>
              <a:spcAft>
                <a:spcPts val="0"/>
              </a:spcAft>
              <a:buClr>
                <a:schemeClr val="lt1"/>
              </a:buClr>
              <a:buSzPts val="1000"/>
              <a:buFont typeface="Sora"/>
              <a:buChar char="●"/>
              <a:defRPr sz="1000">
                <a:solidFill>
                  <a:schemeClr val="lt1"/>
                </a:solidFill>
                <a:latin typeface="Sora"/>
                <a:ea typeface="Sora"/>
                <a:cs typeface="Sora"/>
                <a:sym typeface="Sora"/>
              </a:defRPr>
            </a:lvl6pPr>
            <a:lvl7pPr lvl="6">
              <a:spcBef>
                <a:spcPts val="0"/>
              </a:spcBef>
              <a:spcAft>
                <a:spcPts val="0"/>
              </a:spcAft>
              <a:buClr>
                <a:schemeClr val="lt1"/>
              </a:buClr>
              <a:buSzPts val="1000"/>
              <a:buFont typeface="Sora"/>
              <a:buChar char="○"/>
              <a:defRPr sz="1000">
                <a:solidFill>
                  <a:schemeClr val="lt1"/>
                </a:solidFill>
                <a:latin typeface="Sora"/>
                <a:ea typeface="Sora"/>
                <a:cs typeface="Sora"/>
                <a:sym typeface="Sora"/>
              </a:defRPr>
            </a:lvl7pPr>
            <a:lvl8pPr lvl="7">
              <a:spcBef>
                <a:spcPts val="0"/>
              </a:spcBef>
              <a:spcAft>
                <a:spcPts val="0"/>
              </a:spcAft>
              <a:buClr>
                <a:schemeClr val="lt1"/>
              </a:buClr>
              <a:buSzPts val="1000"/>
              <a:buFont typeface="Sora"/>
              <a:buChar char="◆"/>
              <a:defRPr sz="1000">
                <a:solidFill>
                  <a:schemeClr val="lt1"/>
                </a:solidFill>
                <a:latin typeface="Sora"/>
                <a:ea typeface="Sora"/>
                <a:cs typeface="Sora"/>
                <a:sym typeface="Sora"/>
              </a:defRPr>
            </a:lvl8pPr>
            <a:lvl9pPr lvl="8">
              <a:spcBef>
                <a:spcPts val="0"/>
              </a:spcBef>
              <a:spcAft>
                <a:spcPts val="0"/>
              </a:spcAft>
              <a:buClr>
                <a:schemeClr val="lt1"/>
              </a:buClr>
              <a:buSzPts val="1000"/>
              <a:buFont typeface="Sora"/>
              <a:buChar char="●"/>
              <a:defRPr sz="1000">
                <a:solidFill>
                  <a:schemeClr val="lt1"/>
                </a:solidFill>
                <a:latin typeface="Sora"/>
                <a:ea typeface="Sora"/>
                <a:cs typeface="Sora"/>
                <a:sym typeface="Sora"/>
              </a:defRPr>
            </a:lvl9pPr>
          </a:lstStyle>
          <a:p>
            <a:endParaRPr/>
          </a:p>
        </p:txBody>
      </p:sp>
      <p:sp>
        <p:nvSpPr>
          <p:cNvPr id="530" name="Google Shape;530;p43"/>
          <p:cNvSpPr txBox="1">
            <a:spLocks noGrp="1"/>
          </p:cNvSpPr>
          <p:nvPr>
            <p:ph type="title" idx="16"/>
          </p:nvPr>
        </p:nvSpPr>
        <p:spPr>
          <a:xfrm>
            <a:off x="1326150" y="1339350"/>
            <a:ext cx="2296500" cy="9243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1000"/>
              <a:buFont typeface="Sora"/>
              <a:buNone/>
              <a:defRPr sz="1000">
                <a:solidFill>
                  <a:schemeClr val="dk2"/>
                </a:solidFill>
                <a:latin typeface="Sora"/>
                <a:ea typeface="Sora"/>
                <a:cs typeface="Sora"/>
                <a:sym typeface="Sora"/>
              </a:defRPr>
            </a:lvl1pPr>
            <a:lvl2pPr lvl="1">
              <a:spcBef>
                <a:spcPts val="0"/>
              </a:spcBef>
              <a:spcAft>
                <a:spcPts val="0"/>
              </a:spcAft>
              <a:buClr>
                <a:schemeClr val="dk2"/>
              </a:buClr>
              <a:buSzPts val="1000"/>
              <a:buFont typeface="Sora"/>
              <a:buNone/>
              <a:defRPr sz="1000">
                <a:solidFill>
                  <a:schemeClr val="dk2"/>
                </a:solidFill>
                <a:latin typeface="Sora"/>
                <a:ea typeface="Sora"/>
                <a:cs typeface="Sora"/>
                <a:sym typeface="Sora"/>
              </a:defRPr>
            </a:lvl2pPr>
            <a:lvl3pPr lvl="2">
              <a:spcBef>
                <a:spcPts val="0"/>
              </a:spcBef>
              <a:spcAft>
                <a:spcPts val="0"/>
              </a:spcAft>
              <a:buClr>
                <a:schemeClr val="dk2"/>
              </a:buClr>
              <a:buSzPts val="1000"/>
              <a:buFont typeface="Sora"/>
              <a:buNone/>
              <a:defRPr sz="1000">
                <a:solidFill>
                  <a:schemeClr val="dk2"/>
                </a:solidFill>
                <a:latin typeface="Sora"/>
                <a:ea typeface="Sora"/>
                <a:cs typeface="Sora"/>
                <a:sym typeface="Sora"/>
              </a:defRPr>
            </a:lvl3pPr>
            <a:lvl4pPr lvl="3">
              <a:spcBef>
                <a:spcPts val="0"/>
              </a:spcBef>
              <a:spcAft>
                <a:spcPts val="0"/>
              </a:spcAft>
              <a:buClr>
                <a:schemeClr val="dk2"/>
              </a:buClr>
              <a:buSzPts val="1000"/>
              <a:buFont typeface="Sora"/>
              <a:buNone/>
              <a:defRPr sz="1000">
                <a:solidFill>
                  <a:schemeClr val="dk2"/>
                </a:solidFill>
                <a:latin typeface="Sora"/>
                <a:ea typeface="Sora"/>
                <a:cs typeface="Sora"/>
                <a:sym typeface="Sora"/>
              </a:defRPr>
            </a:lvl4pPr>
            <a:lvl5pPr lvl="4">
              <a:spcBef>
                <a:spcPts val="0"/>
              </a:spcBef>
              <a:spcAft>
                <a:spcPts val="0"/>
              </a:spcAft>
              <a:buClr>
                <a:schemeClr val="dk2"/>
              </a:buClr>
              <a:buSzPts val="1000"/>
              <a:buFont typeface="Sora"/>
              <a:buNone/>
              <a:defRPr sz="1000">
                <a:solidFill>
                  <a:schemeClr val="dk2"/>
                </a:solidFill>
                <a:latin typeface="Sora"/>
                <a:ea typeface="Sora"/>
                <a:cs typeface="Sora"/>
                <a:sym typeface="Sora"/>
              </a:defRPr>
            </a:lvl5pPr>
            <a:lvl6pPr lvl="5">
              <a:spcBef>
                <a:spcPts val="0"/>
              </a:spcBef>
              <a:spcAft>
                <a:spcPts val="0"/>
              </a:spcAft>
              <a:buClr>
                <a:schemeClr val="dk2"/>
              </a:buClr>
              <a:buSzPts val="1000"/>
              <a:buFont typeface="Sora"/>
              <a:buNone/>
              <a:defRPr sz="1000">
                <a:solidFill>
                  <a:schemeClr val="dk2"/>
                </a:solidFill>
                <a:latin typeface="Sora"/>
                <a:ea typeface="Sora"/>
                <a:cs typeface="Sora"/>
                <a:sym typeface="Sora"/>
              </a:defRPr>
            </a:lvl6pPr>
            <a:lvl7pPr lvl="6">
              <a:spcBef>
                <a:spcPts val="0"/>
              </a:spcBef>
              <a:spcAft>
                <a:spcPts val="0"/>
              </a:spcAft>
              <a:buClr>
                <a:schemeClr val="dk2"/>
              </a:buClr>
              <a:buSzPts val="1000"/>
              <a:buFont typeface="Sora"/>
              <a:buNone/>
              <a:defRPr sz="1000">
                <a:solidFill>
                  <a:schemeClr val="dk2"/>
                </a:solidFill>
                <a:latin typeface="Sora"/>
                <a:ea typeface="Sora"/>
                <a:cs typeface="Sora"/>
                <a:sym typeface="Sora"/>
              </a:defRPr>
            </a:lvl7pPr>
            <a:lvl8pPr lvl="7">
              <a:spcBef>
                <a:spcPts val="0"/>
              </a:spcBef>
              <a:spcAft>
                <a:spcPts val="0"/>
              </a:spcAft>
              <a:buClr>
                <a:schemeClr val="dk2"/>
              </a:buClr>
              <a:buSzPts val="1000"/>
              <a:buFont typeface="Sora"/>
              <a:buNone/>
              <a:defRPr sz="1000">
                <a:solidFill>
                  <a:schemeClr val="dk2"/>
                </a:solidFill>
                <a:latin typeface="Sora"/>
                <a:ea typeface="Sora"/>
                <a:cs typeface="Sora"/>
                <a:sym typeface="Sora"/>
              </a:defRPr>
            </a:lvl8pPr>
            <a:lvl9pPr lvl="8">
              <a:spcBef>
                <a:spcPts val="0"/>
              </a:spcBef>
              <a:spcAft>
                <a:spcPts val="0"/>
              </a:spcAft>
              <a:buClr>
                <a:schemeClr val="dk2"/>
              </a:buClr>
              <a:buSzPts val="1000"/>
              <a:buFont typeface="Sora"/>
              <a:buNone/>
              <a:defRPr sz="1000">
                <a:solidFill>
                  <a:schemeClr val="dk2"/>
                </a:solidFill>
                <a:latin typeface="Sora"/>
                <a:ea typeface="Sora"/>
                <a:cs typeface="Sora"/>
                <a:sym typeface="Sora"/>
              </a:defRPr>
            </a:lvl9pPr>
          </a:lstStyle>
          <a:p>
            <a:endParaRPr/>
          </a:p>
        </p:txBody>
      </p:sp>
      <p:sp>
        <p:nvSpPr>
          <p:cNvPr id="531" name="Google Shape;531;p43"/>
          <p:cNvSpPr txBox="1">
            <a:spLocks noGrp="1"/>
          </p:cNvSpPr>
          <p:nvPr>
            <p:ph type="title" idx="17"/>
          </p:nvPr>
        </p:nvSpPr>
        <p:spPr>
          <a:xfrm>
            <a:off x="1326150" y="2545213"/>
            <a:ext cx="2296500" cy="9243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1000"/>
              <a:buFont typeface="Sora"/>
              <a:buNone/>
              <a:defRPr sz="1000">
                <a:solidFill>
                  <a:schemeClr val="dk2"/>
                </a:solidFill>
                <a:latin typeface="Sora"/>
                <a:ea typeface="Sora"/>
                <a:cs typeface="Sora"/>
                <a:sym typeface="Sora"/>
              </a:defRPr>
            </a:lvl1pPr>
            <a:lvl2pPr lvl="1">
              <a:spcBef>
                <a:spcPts val="0"/>
              </a:spcBef>
              <a:spcAft>
                <a:spcPts val="0"/>
              </a:spcAft>
              <a:buClr>
                <a:schemeClr val="dk2"/>
              </a:buClr>
              <a:buSzPts val="1000"/>
              <a:buFont typeface="Sora"/>
              <a:buNone/>
              <a:defRPr sz="1000">
                <a:solidFill>
                  <a:schemeClr val="dk2"/>
                </a:solidFill>
                <a:latin typeface="Sora"/>
                <a:ea typeface="Sora"/>
                <a:cs typeface="Sora"/>
                <a:sym typeface="Sora"/>
              </a:defRPr>
            </a:lvl2pPr>
            <a:lvl3pPr lvl="2">
              <a:spcBef>
                <a:spcPts val="0"/>
              </a:spcBef>
              <a:spcAft>
                <a:spcPts val="0"/>
              </a:spcAft>
              <a:buClr>
                <a:schemeClr val="dk2"/>
              </a:buClr>
              <a:buSzPts val="1000"/>
              <a:buFont typeface="Sora"/>
              <a:buNone/>
              <a:defRPr sz="1000">
                <a:solidFill>
                  <a:schemeClr val="dk2"/>
                </a:solidFill>
                <a:latin typeface="Sora"/>
                <a:ea typeface="Sora"/>
                <a:cs typeface="Sora"/>
                <a:sym typeface="Sora"/>
              </a:defRPr>
            </a:lvl3pPr>
            <a:lvl4pPr lvl="3">
              <a:spcBef>
                <a:spcPts val="0"/>
              </a:spcBef>
              <a:spcAft>
                <a:spcPts val="0"/>
              </a:spcAft>
              <a:buClr>
                <a:schemeClr val="dk2"/>
              </a:buClr>
              <a:buSzPts val="1000"/>
              <a:buFont typeface="Sora"/>
              <a:buNone/>
              <a:defRPr sz="1000">
                <a:solidFill>
                  <a:schemeClr val="dk2"/>
                </a:solidFill>
                <a:latin typeface="Sora"/>
                <a:ea typeface="Sora"/>
                <a:cs typeface="Sora"/>
                <a:sym typeface="Sora"/>
              </a:defRPr>
            </a:lvl4pPr>
            <a:lvl5pPr lvl="4">
              <a:spcBef>
                <a:spcPts val="0"/>
              </a:spcBef>
              <a:spcAft>
                <a:spcPts val="0"/>
              </a:spcAft>
              <a:buClr>
                <a:schemeClr val="dk2"/>
              </a:buClr>
              <a:buSzPts val="1000"/>
              <a:buFont typeface="Sora"/>
              <a:buNone/>
              <a:defRPr sz="1000">
                <a:solidFill>
                  <a:schemeClr val="dk2"/>
                </a:solidFill>
                <a:latin typeface="Sora"/>
                <a:ea typeface="Sora"/>
                <a:cs typeface="Sora"/>
                <a:sym typeface="Sora"/>
              </a:defRPr>
            </a:lvl5pPr>
            <a:lvl6pPr lvl="5">
              <a:spcBef>
                <a:spcPts val="0"/>
              </a:spcBef>
              <a:spcAft>
                <a:spcPts val="0"/>
              </a:spcAft>
              <a:buClr>
                <a:schemeClr val="dk2"/>
              </a:buClr>
              <a:buSzPts val="1000"/>
              <a:buFont typeface="Sora"/>
              <a:buNone/>
              <a:defRPr sz="1000">
                <a:solidFill>
                  <a:schemeClr val="dk2"/>
                </a:solidFill>
                <a:latin typeface="Sora"/>
                <a:ea typeface="Sora"/>
                <a:cs typeface="Sora"/>
                <a:sym typeface="Sora"/>
              </a:defRPr>
            </a:lvl6pPr>
            <a:lvl7pPr lvl="6">
              <a:spcBef>
                <a:spcPts val="0"/>
              </a:spcBef>
              <a:spcAft>
                <a:spcPts val="0"/>
              </a:spcAft>
              <a:buClr>
                <a:schemeClr val="dk2"/>
              </a:buClr>
              <a:buSzPts val="1000"/>
              <a:buFont typeface="Sora"/>
              <a:buNone/>
              <a:defRPr sz="1000">
                <a:solidFill>
                  <a:schemeClr val="dk2"/>
                </a:solidFill>
                <a:latin typeface="Sora"/>
                <a:ea typeface="Sora"/>
                <a:cs typeface="Sora"/>
                <a:sym typeface="Sora"/>
              </a:defRPr>
            </a:lvl7pPr>
            <a:lvl8pPr lvl="7">
              <a:spcBef>
                <a:spcPts val="0"/>
              </a:spcBef>
              <a:spcAft>
                <a:spcPts val="0"/>
              </a:spcAft>
              <a:buClr>
                <a:schemeClr val="dk2"/>
              </a:buClr>
              <a:buSzPts val="1000"/>
              <a:buFont typeface="Sora"/>
              <a:buNone/>
              <a:defRPr sz="1000">
                <a:solidFill>
                  <a:schemeClr val="dk2"/>
                </a:solidFill>
                <a:latin typeface="Sora"/>
                <a:ea typeface="Sora"/>
                <a:cs typeface="Sora"/>
                <a:sym typeface="Sora"/>
              </a:defRPr>
            </a:lvl8pPr>
            <a:lvl9pPr lvl="8">
              <a:spcBef>
                <a:spcPts val="0"/>
              </a:spcBef>
              <a:spcAft>
                <a:spcPts val="0"/>
              </a:spcAft>
              <a:buClr>
                <a:schemeClr val="dk2"/>
              </a:buClr>
              <a:buSzPts val="1000"/>
              <a:buFont typeface="Sora"/>
              <a:buNone/>
              <a:defRPr sz="1000">
                <a:solidFill>
                  <a:schemeClr val="dk2"/>
                </a:solidFill>
                <a:latin typeface="Sora"/>
                <a:ea typeface="Sora"/>
                <a:cs typeface="Sora"/>
                <a:sym typeface="Sora"/>
              </a:defRPr>
            </a:lvl9pPr>
          </a:lstStyle>
          <a:p>
            <a:endParaRPr/>
          </a:p>
        </p:txBody>
      </p:sp>
      <p:sp>
        <p:nvSpPr>
          <p:cNvPr id="532" name="Google Shape;532;p43"/>
          <p:cNvSpPr txBox="1">
            <a:spLocks noGrp="1"/>
          </p:cNvSpPr>
          <p:nvPr>
            <p:ph type="title" idx="18"/>
          </p:nvPr>
        </p:nvSpPr>
        <p:spPr>
          <a:xfrm>
            <a:off x="1326150" y="3703969"/>
            <a:ext cx="2296500" cy="9243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1000"/>
              <a:buFont typeface="Sora"/>
              <a:buNone/>
              <a:defRPr sz="1000">
                <a:solidFill>
                  <a:schemeClr val="dk2"/>
                </a:solidFill>
                <a:latin typeface="Sora"/>
                <a:ea typeface="Sora"/>
                <a:cs typeface="Sora"/>
                <a:sym typeface="Sora"/>
              </a:defRPr>
            </a:lvl1pPr>
            <a:lvl2pPr lvl="1">
              <a:spcBef>
                <a:spcPts val="0"/>
              </a:spcBef>
              <a:spcAft>
                <a:spcPts val="0"/>
              </a:spcAft>
              <a:buClr>
                <a:schemeClr val="dk2"/>
              </a:buClr>
              <a:buSzPts val="1000"/>
              <a:buFont typeface="Sora"/>
              <a:buNone/>
              <a:defRPr sz="1000">
                <a:solidFill>
                  <a:schemeClr val="dk2"/>
                </a:solidFill>
                <a:latin typeface="Sora"/>
                <a:ea typeface="Sora"/>
                <a:cs typeface="Sora"/>
                <a:sym typeface="Sora"/>
              </a:defRPr>
            </a:lvl2pPr>
            <a:lvl3pPr lvl="2">
              <a:spcBef>
                <a:spcPts val="0"/>
              </a:spcBef>
              <a:spcAft>
                <a:spcPts val="0"/>
              </a:spcAft>
              <a:buClr>
                <a:schemeClr val="dk2"/>
              </a:buClr>
              <a:buSzPts val="1000"/>
              <a:buFont typeface="Sora"/>
              <a:buNone/>
              <a:defRPr sz="1000">
                <a:solidFill>
                  <a:schemeClr val="dk2"/>
                </a:solidFill>
                <a:latin typeface="Sora"/>
                <a:ea typeface="Sora"/>
                <a:cs typeface="Sora"/>
                <a:sym typeface="Sora"/>
              </a:defRPr>
            </a:lvl3pPr>
            <a:lvl4pPr lvl="3">
              <a:spcBef>
                <a:spcPts val="0"/>
              </a:spcBef>
              <a:spcAft>
                <a:spcPts val="0"/>
              </a:spcAft>
              <a:buClr>
                <a:schemeClr val="dk2"/>
              </a:buClr>
              <a:buSzPts val="1000"/>
              <a:buFont typeface="Sora"/>
              <a:buNone/>
              <a:defRPr sz="1000">
                <a:solidFill>
                  <a:schemeClr val="dk2"/>
                </a:solidFill>
                <a:latin typeface="Sora"/>
                <a:ea typeface="Sora"/>
                <a:cs typeface="Sora"/>
                <a:sym typeface="Sora"/>
              </a:defRPr>
            </a:lvl4pPr>
            <a:lvl5pPr lvl="4">
              <a:spcBef>
                <a:spcPts val="0"/>
              </a:spcBef>
              <a:spcAft>
                <a:spcPts val="0"/>
              </a:spcAft>
              <a:buClr>
                <a:schemeClr val="dk2"/>
              </a:buClr>
              <a:buSzPts val="1000"/>
              <a:buFont typeface="Sora"/>
              <a:buNone/>
              <a:defRPr sz="1000">
                <a:solidFill>
                  <a:schemeClr val="dk2"/>
                </a:solidFill>
                <a:latin typeface="Sora"/>
                <a:ea typeface="Sora"/>
                <a:cs typeface="Sora"/>
                <a:sym typeface="Sora"/>
              </a:defRPr>
            </a:lvl5pPr>
            <a:lvl6pPr lvl="5">
              <a:spcBef>
                <a:spcPts val="0"/>
              </a:spcBef>
              <a:spcAft>
                <a:spcPts val="0"/>
              </a:spcAft>
              <a:buClr>
                <a:schemeClr val="dk2"/>
              </a:buClr>
              <a:buSzPts val="1000"/>
              <a:buFont typeface="Sora"/>
              <a:buNone/>
              <a:defRPr sz="1000">
                <a:solidFill>
                  <a:schemeClr val="dk2"/>
                </a:solidFill>
                <a:latin typeface="Sora"/>
                <a:ea typeface="Sora"/>
                <a:cs typeface="Sora"/>
                <a:sym typeface="Sora"/>
              </a:defRPr>
            </a:lvl6pPr>
            <a:lvl7pPr lvl="6">
              <a:spcBef>
                <a:spcPts val="0"/>
              </a:spcBef>
              <a:spcAft>
                <a:spcPts val="0"/>
              </a:spcAft>
              <a:buClr>
                <a:schemeClr val="dk2"/>
              </a:buClr>
              <a:buSzPts val="1000"/>
              <a:buFont typeface="Sora"/>
              <a:buNone/>
              <a:defRPr sz="1000">
                <a:solidFill>
                  <a:schemeClr val="dk2"/>
                </a:solidFill>
                <a:latin typeface="Sora"/>
                <a:ea typeface="Sora"/>
                <a:cs typeface="Sora"/>
                <a:sym typeface="Sora"/>
              </a:defRPr>
            </a:lvl7pPr>
            <a:lvl8pPr lvl="7">
              <a:spcBef>
                <a:spcPts val="0"/>
              </a:spcBef>
              <a:spcAft>
                <a:spcPts val="0"/>
              </a:spcAft>
              <a:buClr>
                <a:schemeClr val="dk2"/>
              </a:buClr>
              <a:buSzPts val="1000"/>
              <a:buFont typeface="Sora"/>
              <a:buNone/>
              <a:defRPr sz="1000">
                <a:solidFill>
                  <a:schemeClr val="dk2"/>
                </a:solidFill>
                <a:latin typeface="Sora"/>
                <a:ea typeface="Sora"/>
                <a:cs typeface="Sora"/>
                <a:sym typeface="Sora"/>
              </a:defRPr>
            </a:lvl8pPr>
            <a:lvl9pPr lvl="8">
              <a:spcBef>
                <a:spcPts val="0"/>
              </a:spcBef>
              <a:spcAft>
                <a:spcPts val="0"/>
              </a:spcAft>
              <a:buClr>
                <a:schemeClr val="dk2"/>
              </a:buClr>
              <a:buSzPts val="1000"/>
              <a:buFont typeface="Sora"/>
              <a:buNone/>
              <a:defRPr sz="1000">
                <a:solidFill>
                  <a:schemeClr val="dk2"/>
                </a:solidFill>
                <a:latin typeface="Sora"/>
                <a:ea typeface="Sora"/>
                <a:cs typeface="Sora"/>
                <a:sym typeface="Sora"/>
              </a:defRPr>
            </a:lvl9pPr>
          </a:lstStyle>
          <a:p>
            <a:endParaRPr/>
          </a:p>
        </p:txBody>
      </p:sp>
      <p:sp>
        <p:nvSpPr>
          <p:cNvPr id="533" name="Google Shape;533;p43"/>
          <p:cNvSpPr txBox="1">
            <a:spLocks noGrp="1"/>
          </p:cNvSpPr>
          <p:nvPr>
            <p:ph type="title" idx="19"/>
          </p:nvPr>
        </p:nvSpPr>
        <p:spPr>
          <a:xfrm>
            <a:off x="38100" y="93150"/>
            <a:ext cx="1583400" cy="189300"/>
          </a:xfrm>
          <a:prstGeom prst="rect">
            <a:avLst/>
          </a:prstGeom>
        </p:spPr>
        <p:txBody>
          <a:bodyPr spcFirstLastPara="1" wrap="square" lIns="182875" tIns="91425" rIns="91425" bIns="91425" anchor="t" anchorCtr="0">
            <a:noAutofit/>
          </a:bodyPr>
          <a:lstStyle>
            <a:lvl1pPr lvl="0">
              <a:spcBef>
                <a:spcPts val="0"/>
              </a:spcBef>
              <a:spcAft>
                <a:spcPts val="0"/>
              </a:spcAft>
              <a:buNone/>
              <a:defRPr sz="900">
                <a:solidFill>
                  <a:schemeClr val="dk2"/>
                </a:solidFill>
                <a:latin typeface="Sora"/>
                <a:ea typeface="Sora"/>
                <a:cs typeface="Sora"/>
                <a:sym typeface="Sora"/>
              </a:defRPr>
            </a:lvl1pPr>
            <a:lvl2pPr lvl="1">
              <a:spcBef>
                <a:spcPts val="0"/>
              </a:spcBef>
              <a:spcAft>
                <a:spcPts val="0"/>
              </a:spcAft>
              <a:buClr>
                <a:schemeClr val="dk2"/>
              </a:buClr>
              <a:buSzPts val="900"/>
              <a:buFont typeface="Sora"/>
              <a:buNone/>
              <a:defRPr sz="900">
                <a:solidFill>
                  <a:schemeClr val="dk2"/>
                </a:solidFill>
                <a:latin typeface="Sora"/>
                <a:ea typeface="Sora"/>
                <a:cs typeface="Sora"/>
                <a:sym typeface="Sora"/>
              </a:defRPr>
            </a:lvl2pPr>
            <a:lvl3pPr lvl="2">
              <a:spcBef>
                <a:spcPts val="0"/>
              </a:spcBef>
              <a:spcAft>
                <a:spcPts val="0"/>
              </a:spcAft>
              <a:buClr>
                <a:schemeClr val="dk2"/>
              </a:buClr>
              <a:buSzPts val="900"/>
              <a:buFont typeface="Sora"/>
              <a:buNone/>
              <a:defRPr sz="900">
                <a:solidFill>
                  <a:schemeClr val="dk2"/>
                </a:solidFill>
                <a:latin typeface="Sora"/>
                <a:ea typeface="Sora"/>
                <a:cs typeface="Sora"/>
                <a:sym typeface="Sora"/>
              </a:defRPr>
            </a:lvl3pPr>
            <a:lvl4pPr lvl="3">
              <a:spcBef>
                <a:spcPts val="0"/>
              </a:spcBef>
              <a:spcAft>
                <a:spcPts val="0"/>
              </a:spcAft>
              <a:buClr>
                <a:schemeClr val="dk2"/>
              </a:buClr>
              <a:buSzPts val="900"/>
              <a:buFont typeface="Sora"/>
              <a:buNone/>
              <a:defRPr sz="900">
                <a:solidFill>
                  <a:schemeClr val="dk2"/>
                </a:solidFill>
                <a:latin typeface="Sora"/>
                <a:ea typeface="Sora"/>
                <a:cs typeface="Sora"/>
                <a:sym typeface="Sora"/>
              </a:defRPr>
            </a:lvl4pPr>
            <a:lvl5pPr lvl="4">
              <a:spcBef>
                <a:spcPts val="0"/>
              </a:spcBef>
              <a:spcAft>
                <a:spcPts val="0"/>
              </a:spcAft>
              <a:buClr>
                <a:schemeClr val="dk2"/>
              </a:buClr>
              <a:buSzPts val="900"/>
              <a:buFont typeface="Sora"/>
              <a:buNone/>
              <a:defRPr sz="900">
                <a:solidFill>
                  <a:schemeClr val="dk2"/>
                </a:solidFill>
                <a:latin typeface="Sora"/>
                <a:ea typeface="Sora"/>
                <a:cs typeface="Sora"/>
                <a:sym typeface="Sora"/>
              </a:defRPr>
            </a:lvl5pPr>
            <a:lvl6pPr lvl="5">
              <a:spcBef>
                <a:spcPts val="0"/>
              </a:spcBef>
              <a:spcAft>
                <a:spcPts val="0"/>
              </a:spcAft>
              <a:buClr>
                <a:schemeClr val="dk2"/>
              </a:buClr>
              <a:buSzPts val="900"/>
              <a:buFont typeface="Sora"/>
              <a:buNone/>
              <a:defRPr sz="900">
                <a:solidFill>
                  <a:schemeClr val="dk2"/>
                </a:solidFill>
                <a:latin typeface="Sora"/>
                <a:ea typeface="Sora"/>
                <a:cs typeface="Sora"/>
                <a:sym typeface="Sora"/>
              </a:defRPr>
            </a:lvl6pPr>
            <a:lvl7pPr lvl="6">
              <a:spcBef>
                <a:spcPts val="0"/>
              </a:spcBef>
              <a:spcAft>
                <a:spcPts val="0"/>
              </a:spcAft>
              <a:buClr>
                <a:schemeClr val="dk2"/>
              </a:buClr>
              <a:buSzPts val="900"/>
              <a:buFont typeface="Sora"/>
              <a:buNone/>
              <a:defRPr sz="900">
                <a:solidFill>
                  <a:schemeClr val="dk2"/>
                </a:solidFill>
                <a:latin typeface="Sora"/>
                <a:ea typeface="Sora"/>
                <a:cs typeface="Sora"/>
                <a:sym typeface="Sora"/>
              </a:defRPr>
            </a:lvl7pPr>
            <a:lvl8pPr lvl="7">
              <a:spcBef>
                <a:spcPts val="0"/>
              </a:spcBef>
              <a:spcAft>
                <a:spcPts val="0"/>
              </a:spcAft>
              <a:buClr>
                <a:schemeClr val="dk2"/>
              </a:buClr>
              <a:buSzPts val="900"/>
              <a:buFont typeface="Sora"/>
              <a:buNone/>
              <a:defRPr sz="900">
                <a:solidFill>
                  <a:schemeClr val="dk2"/>
                </a:solidFill>
                <a:latin typeface="Sora"/>
                <a:ea typeface="Sora"/>
                <a:cs typeface="Sora"/>
                <a:sym typeface="Sora"/>
              </a:defRPr>
            </a:lvl8pPr>
            <a:lvl9pPr lvl="8">
              <a:spcBef>
                <a:spcPts val="0"/>
              </a:spcBef>
              <a:spcAft>
                <a:spcPts val="0"/>
              </a:spcAft>
              <a:buClr>
                <a:schemeClr val="dk2"/>
              </a:buClr>
              <a:buSzPts val="900"/>
              <a:buFont typeface="Sora"/>
              <a:buNone/>
              <a:defRPr sz="900">
                <a:solidFill>
                  <a:schemeClr val="dk2"/>
                </a:solidFill>
                <a:latin typeface="Sora"/>
                <a:ea typeface="Sora"/>
                <a:cs typeface="Sora"/>
                <a:sym typeface="Sora"/>
              </a:defRPr>
            </a:lvl9pPr>
          </a:lstStyle>
          <a:p>
            <a:endParaRPr/>
          </a:p>
        </p:txBody>
      </p:sp>
      <p:sp>
        <p:nvSpPr>
          <p:cNvPr id="534" name="Google Shape;534;p43"/>
          <p:cNvSpPr txBox="1">
            <a:spLocks noGrp="1"/>
          </p:cNvSpPr>
          <p:nvPr>
            <p:ph type="title" idx="20"/>
          </p:nvPr>
        </p:nvSpPr>
        <p:spPr>
          <a:xfrm>
            <a:off x="38100" y="319650"/>
            <a:ext cx="3116700" cy="520200"/>
          </a:xfrm>
          <a:prstGeom prst="rect">
            <a:avLst/>
          </a:prstGeom>
        </p:spPr>
        <p:txBody>
          <a:bodyPr spcFirstLastPara="1" wrap="square" lIns="182875" tIns="91425" rIns="91425" bIns="91425" anchor="t" anchorCtr="0">
            <a:spAutoFit/>
          </a:bodyPr>
          <a:lstStyle>
            <a:lvl1pPr lvl="0">
              <a:spcBef>
                <a:spcPts val="0"/>
              </a:spcBef>
              <a:spcAft>
                <a:spcPts val="0"/>
              </a:spcAft>
              <a:buNone/>
              <a:defRPr sz="1600">
                <a:solidFill>
                  <a:schemeClr val="accent3"/>
                </a:solidFill>
                <a:latin typeface="IBM Plex Sans Medium"/>
                <a:ea typeface="IBM Plex Sans Medium"/>
                <a:cs typeface="IBM Plex Sans Medium"/>
                <a:sym typeface="IBM Plex Sans Medium"/>
              </a:defRPr>
            </a:lvl1pPr>
            <a:lvl2pPr lvl="1">
              <a:lnSpc>
                <a:spcPct val="115000"/>
              </a:lnSpc>
              <a:spcBef>
                <a:spcPts val="0"/>
              </a:spcBef>
              <a:spcAft>
                <a:spcPts val="0"/>
              </a:spcAft>
              <a:buNone/>
              <a:defRPr sz="1800">
                <a:solidFill>
                  <a:schemeClr val="accent3"/>
                </a:solidFill>
              </a:defRPr>
            </a:lvl2pPr>
            <a:lvl3pPr lvl="2">
              <a:lnSpc>
                <a:spcPct val="115000"/>
              </a:lnSpc>
              <a:spcBef>
                <a:spcPts val="0"/>
              </a:spcBef>
              <a:spcAft>
                <a:spcPts val="0"/>
              </a:spcAft>
              <a:buNone/>
              <a:defRPr sz="1800">
                <a:solidFill>
                  <a:schemeClr val="accent3"/>
                </a:solidFill>
              </a:defRPr>
            </a:lvl3pPr>
            <a:lvl4pPr lvl="3">
              <a:lnSpc>
                <a:spcPct val="115000"/>
              </a:lnSpc>
              <a:spcBef>
                <a:spcPts val="0"/>
              </a:spcBef>
              <a:spcAft>
                <a:spcPts val="0"/>
              </a:spcAft>
              <a:buNone/>
              <a:defRPr sz="1800">
                <a:solidFill>
                  <a:schemeClr val="accent3"/>
                </a:solidFill>
              </a:defRPr>
            </a:lvl4pPr>
            <a:lvl5pPr lvl="4">
              <a:lnSpc>
                <a:spcPct val="115000"/>
              </a:lnSpc>
              <a:spcBef>
                <a:spcPts val="0"/>
              </a:spcBef>
              <a:spcAft>
                <a:spcPts val="0"/>
              </a:spcAft>
              <a:buNone/>
              <a:defRPr sz="1800">
                <a:solidFill>
                  <a:schemeClr val="accent3"/>
                </a:solidFill>
              </a:defRPr>
            </a:lvl5pPr>
            <a:lvl6pPr lvl="5">
              <a:lnSpc>
                <a:spcPct val="115000"/>
              </a:lnSpc>
              <a:spcBef>
                <a:spcPts val="0"/>
              </a:spcBef>
              <a:spcAft>
                <a:spcPts val="0"/>
              </a:spcAft>
              <a:buNone/>
              <a:defRPr sz="1800">
                <a:solidFill>
                  <a:schemeClr val="accent3"/>
                </a:solidFill>
              </a:defRPr>
            </a:lvl6pPr>
            <a:lvl7pPr lvl="6">
              <a:lnSpc>
                <a:spcPct val="115000"/>
              </a:lnSpc>
              <a:spcBef>
                <a:spcPts val="0"/>
              </a:spcBef>
              <a:spcAft>
                <a:spcPts val="0"/>
              </a:spcAft>
              <a:buNone/>
              <a:defRPr sz="1800">
                <a:solidFill>
                  <a:schemeClr val="accent3"/>
                </a:solidFill>
              </a:defRPr>
            </a:lvl7pPr>
            <a:lvl8pPr lvl="7">
              <a:lnSpc>
                <a:spcPct val="115000"/>
              </a:lnSpc>
              <a:spcBef>
                <a:spcPts val="0"/>
              </a:spcBef>
              <a:spcAft>
                <a:spcPts val="0"/>
              </a:spcAft>
              <a:buNone/>
              <a:defRPr sz="1800">
                <a:solidFill>
                  <a:schemeClr val="accent3"/>
                </a:solidFill>
              </a:defRPr>
            </a:lvl8pPr>
            <a:lvl9pPr lvl="8">
              <a:lnSpc>
                <a:spcPct val="115000"/>
              </a:lnSpc>
              <a:spcBef>
                <a:spcPts val="0"/>
              </a:spcBef>
              <a:spcAft>
                <a:spcPts val="0"/>
              </a:spcAft>
              <a:buNone/>
              <a:defRPr sz="1800">
                <a:solidFill>
                  <a:schemeClr val="accent3"/>
                </a:solidFill>
              </a:defRPr>
            </a:lvl9pPr>
          </a:lstStyle>
          <a:p>
            <a:endParaRPr/>
          </a:p>
        </p:txBody>
      </p:sp>
      <p:sp>
        <p:nvSpPr>
          <p:cNvPr id="535" name="Google Shape;535;p43"/>
          <p:cNvSpPr txBox="1">
            <a:spLocks noGrp="1"/>
          </p:cNvSpPr>
          <p:nvPr>
            <p:ph type="title" idx="21"/>
          </p:nvPr>
        </p:nvSpPr>
        <p:spPr>
          <a:xfrm>
            <a:off x="228600" y="4774929"/>
            <a:ext cx="1939200" cy="189300"/>
          </a:xfrm>
          <a:prstGeom prst="rect">
            <a:avLst/>
          </a:prstGeom>
        </p:spPr>
        <p:txBody>
          <a:bodyPr spcFirstLastPara="1" wrap="square" lIns="0" tIns="0" rIns="0" bIns="0" anchor="t" anchorCtr="0">
            <a:noAutofit/>
          </a:bodyPr>
          <a:lstStyle>
            <a:lvl1pPr lvl="0">
              <a:spcBef>
                <a:spcPts val="0"/>
              </a:spcBef>
              <a:spcAft>
                <a:spcPts val="0"/>
              </a:spcAft>
              <a:buNone/>
              <a:defRPr sz="900">
                <a:solidFill>
                  <a:schemeClr val="dk2"/>
                </a:solidFill>
                <a:latin typeface="Sora"/>
                <a:ea typeface="Sora"/>
                <a:cs typeface="Sora"/>
                <a:sym typeface="Sora"/>
              </a:defRPr>
            </a:lvl1pPr>
            <a:lvl2pPr lvl="1">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2pPr>
            <a:lvl3pPr lvl="2">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3pPr>
            <a:lvl4pPr lvl="3">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4pPr>
            <a:lvl5pPr lvl="4">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5pPr>
            <a:lvl6pPr lvl="5">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6pPr>
            <a:lvl7pPr lvl="6">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7pPr>
            <a:lvl8pPr lvl="7">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8pPr>
            <a:lvl9pPr lvl="8">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9pPr>
          </a:lstStyle>
          <a:p>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Roadmap">
  <p:cSld name="BLANK_1_1_1_1_1_1_1_1_1_1_2">
    <p:spTree>
      <p:nvGrpSpPr>
        <p:cNvPr id="1" name="Shape 536"/>
        <p:cNvGrpSpPr/>
        <p:nvPr/>
      </p:nvGrpSpPr>
      <p:grpSpPr>
        <a:xfrm>
          <a:off x="0" y="0"/>
          <a:ext cx="0" cy="0"/>
          <a:chOff x="0" y="0"/>
          <a:chExt cx="0" cy="0"/>
        </a:xfrm>
      </p:grpSpPr>
      <p:sp>
        <p:nvSpPr>
          <p:cNvPr id="537" name="Google Shape;537;p44"/>
          <p:cNvSpPr/>
          <p:nvPr/>
        </p:nvSpPr>
        <p:spPr>
          <a:xfrm>
            <a:off x="8210550" y="-7150"/>
            <a:ext cx="945375" cy="1453000"/>
          </a:xfrm>
          <a:custGeom>
            <a:avLst/>
            <a:gdLst/>
            <a:ahLst/>
            <a:cxnLst/>
            <a:rect l="l" t="t" r="r" b="b"/>
            <a:pathLst>
              <a:path w="37815" h="58120" extrusionOk="0">
                <a:moveTo>
                  <a:pt x="0" y="35846"/>
                </a:moveTo>
                <a:lnTo>
                  <a:pt x="37815" y="58120"/>
                </a:lnTo>
                <a:lnTo>
                  <a:pt x="37589" y="0"/>
                </a:lnTo>
                <a:lnTo>
                  <a:pt x="2413" y="32"/>
                </a:lnTo>
                <a:close/>
              </a:path>
            </a:pathLst>
          </a:custGeom>
          <a:solidFill>
            <a:schemeClr val="lt1"/>
          </a:solidFill>
          <a:ln>
            <a:noFill/>
          </a:ln>
        </p:spPr>
      </p:sp>
      <p:sp>
        <p:nvSpPr>
          <p:cNvPr id="538" name="Google Shape;538;p44"/>
          <p:cNvSpPr/>
          <p:nvPr/>
        </p:nvSpPr>
        <p:spPr>
          <a:xfrm>
            <a:off x="4614025" y="-6850"/>
            <a:ext cx="3659250" cy="1404775"/>
          </a:xfrm>
          <a:custGeom>
            <a:avLst/>
            <a:gdLst/>
            <a:ahLst/>
            <a:cxnLst/>
            <a:rect l="l" t="t" r="r" b="b"/>
            <a:pathLst>
              <a:path w="146370" h="56191" extrusionOk="0">
                <a:moveTo>
                  <a:pt x="5482" y="0"/>
                </a:moveTo>
                <a:lnTo>
                  <a:pt x="0" y="56191"/>
                </a:lnTo>
                <a:lnTo>
                  <a:pt x="144451" y="35907"/>
                </a:lnTo>
                <a:lnTo>
                  <a:pt x="146370" y="274"/>
                </a:lnTo>
                <a:close/>
              </a:path>
            </a:pathLst>
          </a:custGeom>
          <a:gradFill>
            <a:gsLst>
              <a:gs pos="0">
                <a:schemeClr val="accent3"/>
              </a:gs>
              <a:gs pos="35000">
                <a:schemeClr val="accent3"/>
              </a:gs>
              <a:gs pos="100000">
                <a:schemeClr val="accent1"/>
              </a:gs>
            </a:gsLst>
            <a:lin ang="8099331" scaled="0"/>
          </a:gradFill>
          <a:ln>
            <a:noFill/>
          </a:ln>
        </p:spPr>
      </p:sp>
      <p:sp>
        <p:nvSpPr>
          <p:cNvPr id="539" name="Google Shape;539;p44"/>
          <p:cNvSpPr txBox="1">
            <a:spLocks noGrp="1"/>
          </p:cNvSpPr>
          <p:nvPr>
            <p:ph type="title"/>
          </p:nvPr>
        </p:nvSpPr>
        <p:spPr>
          <a:xfrm>
            <a:off x="115025" y="502775"/>
            <a:ext cx="5829000" cy="1200600"/>
          </a:xfrm>
          <a:prstGeom prst="rect">
            <a:avLst/>
          </a:prstGeom>
        </p:spPr>
        <p:txBody>
          <a:bodyPr spcFirstLastPara="1" wrap="square" lIns="91425" tIns="91425" rIns="91425" bIns="91425" anchor="t" anchorCtr="0">
            <a:spAutoFit/>
          </a:bodyPr>
          <a:lstStyle>
            <a:lvl1pPr lvl="0">
              <a:lnSpc>
                <a:spcPct val="90000"/>
              </a:lnSpc>
              <a:spcBef>
                <a:spcPts val="0"/>
              </a:spcBef>
              <a:spcAft>
                <a:spcPts val="0"/>
              </a:spcAft>
              <a:buNone/>
              <a:defRPr sz="3600"/>
            </a:lvl1pPr>
            <a:lvl2pPr lvl="1">
              <a:lnSpc>
                <a:spcPct val="115000"/>
              </a:lnSpc>
              <a:spcBef>
                <a:spcPts val="0"/>
              </a:spcBef>
              <a:spcAft>
                <a:spcPts val="0"/>
              </a:spcAft>
              <a:buNone/>
              <a:defRPr sz="3600"/>
            </a:lvl2pPr>
            <a:lvl3pPr lvl="2">
              <a:lnSpc>
                <a:spcPct val="115000"/>
              </a:lnSpc>
              <a:spcBef>
                <a:spcPts val="0"/>
              </a:spcBef>
              <a:spcAft>
                <a:spcPts val="0"/>
              </a:spcAft>
              <a:buNone/>
              <a:defRPr sz="3600"/>
            </a:lvl3pPr>
            <a:lvl4pPr lvl="3">
              <a:lnSpc>
                <a:spcPct val="115000"/>
              </a:lnSpc>
              <a:spcBef>
                <a:spcPts val="0"/>
              </a:spcBef>
              <a:spcAft>
                <a:spcPts val="0"/>
              </a:spcAft>
              <a:buNone/>
              <a:defRPr sz="3600"/>
            </a:lvl4pPr>
            <a:lvl5pPr lvl="4">
              <a:lnSpc>
                <a:spcPct val="115000"/>
              </a:lnSpc>
              <a:spcBef>
                <a:spcPts val="0"/>
              </a:spcBef>
              <a:spcAft>
                <a:spcPts val="0"/>
              </a:spcAft>
              <a:buNone/>
              <a:defRPr sz="3600"/>
            </a:lvl5pPr>
            <a:lvl6pPr lvl="5">
              <a:lnSpc>
                <a:spcPct val="115000"/>
              </a:lnSpc>
              <a:spcBef>
                <a:spcPts val="0"/>
              </a:spcBef>
              <a:spcAft>
                <a:spcPts val="0"/>
              </a:spcAft>
              <a:buNone/>
              <a:defRPr sz="3600"/>
            </a:lvl6pPr>
            <a:lvl7pPr lvl="6">
              <a:lnSpc>
                <a:spcPct val="115000"/>
              </a:lnSpc>
              <a:spcBef>
                <a:spcPts val="0"/>
              </a:spcBef>
              <a:spcAft>
                <a:spcPts val="0"/>
              </a:spcAft>
              <a:buNone/>
              <a:defRPr sz="3600"/>
            </a:lvl7pPr>
            <a:lvl8pPr lvl="7">
              <a:lnSpc>
                <a:spcPct val="115000"/>
              </a:lnSpc>
              <a:spcBef>
                <a:spcPts val="0"/>
              </a:spcBef>
              <a:spcAft>
                <a:spcPts val="0"/>
              </a:spcAft>
              <a:buNone/>
              <a:defRPr sz="3600"/>
            </a:lvl8pPr>
            <a:lvl9pPr lvl="8">
              <a:lnSpc>
                <a:spcPct val="115000"/>
              </a:lnSpc>
              <a:spcBef>
                <a:spcPts val="0"/>
              </a:spcBef>
              <a:spcAft>
                <a:spcPts val="0"/>
              </a:spcAft>
              <a:buNone/>
              <a:defRPr sz="3600"/>
            </a:lvl9pPr>
          </a:lstStyle>
          <a:p>
            <a:endParaRPr/>
          </a:p>
        </p:txBody>
      </p:sp>
      <p:sp>
        <p:nvSpPr>
          <p:cNvPr id="540" name="Google Shape;540;p44"/>
          <p:cNvSpPr txBox="1">
            <a:spLocks noGrp="1"/>
          </p:cNvSpPr>
          <p:nvPr>
            <p:ph type="title" idx="2"/>
          </p:nvPr>
        </p:nvSpPr>
        <p:spPr>
          <a:xfrm>
            <a:off x="38100" y="93150"/>
            <a:ext cx="1583400" cy="189300"/>
          </a:xfrm>
          <a:prstGeom prst="rect">
            <a:avLst/>
          </a:prstGeom>
        </p:spPr>
        <p:txBody>
          <a:bodyPr spcFirstLastPara="1" wrap="square" lIns="182875" tIns="91425" rIns="91425" bIns="91425" anchor="t" anchorCtr="0">
            <a:noAutofit/>
          </a:bodyPr>
          <a:lstStyle>
            <a:lvl1pPr lvl="0">
              <a:spcBef>
                <a:spcPts val="0"/>
              </a:spcBef>
              <a:spcAft>
                <a:spcPts val="0"/>
              </a:spcAft>
              <a:buNone/>
              <a:defRPr sz="900">
                <a:solidFill>
                  <a:schemeClr val="accent5"/>
                </a:solidFill>
                <a:latin typeface="Sora"/>
                <a:ea typeface="Sora"/>
                <a:cs typeface="Sora"/>
                <a:sym typeface="Sora"/>
              </a:defRPr>
            </a:lvl1pPr>
            <a:lvl2pPr lvl="1">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2pPr>
            <a:lvl3pPr lvl="2">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3pPr>
            <a:lvl4pPr lvl="3">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4pPr>
            <a:lvl5pPr lvl="4">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5pPr>
            <a:lvl6pPr lvl="5">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6pPr>
            <a:lvl7pPr lvl="6">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7pPr>
            <a:lvl8pPr lvl="7">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8pPr>
            <a:lvl9pPr lvl="8">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9pPr>
          </a:lstStyle>
          <a:p>
            <a:endParaRPr/>
          </a:p>
        </p:txBody>
      </p:sp>
      <p:sp>
        <p:nvSpPr>
          <p:cNvPr id="541" name="Google Shape;541;p44"/>
          <p:cNvSpPr txBox="1">
            <a:spLocks noGrp="1"/>
          </p:cNvSpPr>
          <p:nvPr>
            <p:ph type="title" idx="3"/>
          </p:nvPr>
        </p:nvSpPr>
        <p:spPr>
          <a:xfrm>
            <a:off x="2117950" y="2031200"/>
            <a:ext cx="825900" cy="3612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lt1"/>
              </a:buClr>
              <a:buSzPts val="1200"/>
              <a:buFont typeface="IBM Plex Sans Medium"/>
              <a:buNone/>
              <a:defRPr sz="1200">
                <a:latin typeface="IBM Plex Sans Medium"/>
                <a:ea typeface="IBM Plex Sans Medium"/>
                <a:cs typeface="IBM Plex Sans Medium"/>
                <a:sym typeface="IBM Plex Sans Medium"/>
              </a:defRPr>
            </a:lvl1pPr>
            <a:lvl2pPr lvl="1"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2pPr>
            <a:lvl3pPr lvl="2"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3pPr>
            <a:lvl4pPr lvl="3"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4pPr>
            <a:lvl5pPr lvl="4"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5pPr>
            <a:lvl6pPr lvl="5"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6pPr>
            <a:lvl7pPr lvl="6"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7pPr>
            <a:lvl8pPr lvl="7"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8pPr>
            <a:lvl9pPr lvl="8"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9pPr>
          </a:lstStyle>
          <a:p>
            <a:endParaRPr/>
          </a:p>
        </p:txBody>
      </p:sp>
      <p:sp>
        <p:nvSpPr>
          <p:cNvPr id="542" name="Google Shape;542;p44"/>
          <p:cNvSpPr txBox="1">
            <a:spLocks noGrp="1"/>
          </p:cNvSpPr>
          <p:nvPr>
            <p:ph type="title" idx="4"/>
          </p:nvPr>
        </p:nvSpPr>
        <p:spPr>
          <a:xfrm>
            <a:off x="3987300" y="2031200"/>
            <a:ext cx="825900" cy="3612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lt1"/>
              </a:buClr>
              <a:buSzPts val="1200"/>
              <a:buFont typeface="IBM Plex Sans Medium"/>
              <a:buNone/>
              <a:defRPr sz="1200">
                <a:latin typeface="IBM Plex Sans Medium"/>
                <a:ea typeface="IBM Plex Sans Medium"/>
                <a:cs typeface="IBM Plex Sans Medium"/>
                <a:sym typeface="IBM Plex Sans Medium"/>
              </a:defRPr>
            </a:lvl1pPr>
            <a:lvl2pPr lvl="1"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2pPr>
            <a:lvl3pPr lvl="2"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3pPr>
            <a:lvl4pPr lvl="3"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4pPr>
            <a:lvl5pPr lvl="4"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5pPr>
            <a:lvl6pPr lvl="5"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6pPr>
            <a:lvl7pPr lvl="6"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7pPr>
            <a:lvl8pPr lvl="7"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8pPr>
            <a:lvl9pPr lvl="8"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9pPr>
          </a:lstStyle>
          <a:p>
            <a:endParaRPr/>
          </a:p>
        </p:txBody>
      </p:sp>
      <p:sp>
        <p:nvSpPr>
          <p:cNvPr id="543" name="Google Shape;543;p44"/>
          <p:cNvSpPr txBox="1">
            <a:spLocks noGrp="1"/>
          </p:cNvSpPr>
          <p:nvPr>
            <p:ph type="title" idx="5"/>
          </p:nvPr>
        </p:nvSpPr>
        <p:spPr>
          <a:xfrm>
            <a:off x="389050" y="2031200"/>
            <a:ext cx="825900" cy="3612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lt1"/>
              </a:buClr>
              <a:buSzPts val="1200"/>
              <a:buFont typeface="IBM Plex Sans Medium"/>
              <a:buNone/>
              <a:defRPr sz="1200">
                <a:latin typeface="IBM Plex Sans Medium"/>
                <a:ea typeface="IBM Plex Sans Medium"/>
                <a:cs typeface="IBM Plex Sans Medium"/>
                <a:sym typeface="IBM Plex Sans Medium"/>
              </a:defRPr>
            </a:lvl1pPr>
            <a:lvl2pPr lvl="1"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2pPr>
            <a:lvl3pPr lvl="2"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3pPr>
            <a:lvl4pPr lvl="3"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4pPr>
            <a:lvl5pPr lvl="4"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5pPr>
            <a:lvl6pPr lvl="5"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6pPr>
            <a:lvl7pPr lvl="6"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7pPr>
            <a:lvl8pPr lvl="7"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8pPr>
            <a:lvl9pPr lvl="8"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9pPr>
          </a:lstStyle>
          <a:p>
            <a:endParaRPr/>
          </a:p>
        </p:txBody>
      </p:sp>
      <p:sp>
        <p:nvSpPr>
          <p:cNvPr id="544" name="Google Shape;544;p44"/>
          <p:cNvSpPr txBox="1">
            <a:spLocks noGrp="1"/>
          </p:cNvSpPr>
          <p:nvPr>
            <p:ph type="title" idx="6"/>
          </p:nvPr>
        </p:nvSpPr>
        <p:spPr>
          <a:xfrm>
            <a:off x="5858938" y="2031200"/>
            <a:ext cx="825900" cy="3612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lt1"/>
              </a:buClr>
              <a:buSzPts val="1200"/>
              <a:buFont typeface="IBM Plex Sans Medium"/>
              <a:buNone/>
              <a:defRPr sz="1200">
                <a:latin typeface="IBM Plex Sans Medium"/>
                <a:ea typeface="IBM Plex Sans Medium"/>
                <a:cs typeface="IBM Plex Sans Medium"/>
                <a:sym typeface="IBM Plex Sans Medium"/>
              </a:defRPr>
            </a:lvl1pPr>
            <a:lvl2pPr lvl="1"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2pPr>
            <a:lvl3pPr lvl="2"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3pPr>
            <a:lvl4pPr lvl="3"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4pPr>
            <a:lvl5pPr lvl="4"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5pPr>
            <a:lvl6pPr lvl="5"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6pPr>
            <a:lvl7pPr lvl="6"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7pPr>
            <a:lvl8pPr lvl="7"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8pPr>
            <a:lvl9pPr lvl="8"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9pPr>
          </a:lstStyle>
          <a:p>
            <a:endParaRPr/>
          </a:p>
        </p:txBody>
      </p:sp>
      <p:sp>
        <p:nvSpPr>
          <p:cNvPr id="545" name="Google Shape;545;p44"/>
          <p:cNvSpPr txBox="1">
            <a:spLocks noGrp="1"/>
          </p:cNvSpPr>
          <p:nvPr>
            <p:ph type="title" idx="7"/>
          </p:nvPr>
        </p:nvSpPr>
        <p:spPr>
          <a:xfrm>
            <a:off x="7730563" y="1797200"/>
            <a:ext cx="825900" cy="3612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lt1"/>
              </a:buClr>
              <a:buSzPts val="1200"/>
              <a:buFont typeface="IBM Plex Sans Medium"/>
              <a:buNone/>
              <a:defRPr sz="1200">
                <a:latin typeface="IBM Plex Sans Medium"/>
                <a:ea typeface="IBM Plex Sans Medium"/>
                <a:cs typeface="IBM Plex Sans Medium"/>
                <a:sym typeface="IBM Plex Sans Medium"/>
              </a:defRPr>
            </a:lvl1pPr>
            <a:lvl2pPr lvl="1"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2pPr>
            <a:lvl3pPr lvl="2"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3pPr>
            <a:lvl4pPr lvl="3"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4pPr>
            <a:lvl5pPr lvl="4"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5pPr>
            <a:lvl6pPr lvl="5"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6pPr>
            <a:lvl7pPr lvl="6"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7pPr>
            <a:lvl8pPr lvl="7"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8pPr>
            <a:lvl9pPr lvl="8"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9pPr>
          </a:lstStyle>
          <a:p>
            <a:endParaRPr/>
          </a:p>
        </p:txBody>
      </p:sp>
      <p:sp>
        <p:nvSpPr>
          <p:cNvPr id="546" name="Google Shape;546;p44"/>
          <p:cNvSpPr txBox="1">
            <a:spLocks noGrp="1"/>
          </p:cNvSpPr>
          <p:nvPr>
            <p:ph type="body" idx="1"/>
          </p:nvPr>
        </p:nvSpPr>
        <p:spPr>
          <a:xfrm>
            <a:off x="148300" y="2960850"/>
            <a:ext cx="1374600" cy="1056300"/>
          </a:xfrm>
          <a:prstGeom prst="rect">
            <a:avLst/>
          </a:prstGeom>
        </p:spPr>
        <p:txBody>
          <a:bodyPr spcFirstLastPara="1" wrap="square" lIns="91425" tIns="91425" rIns="91425" bIns="91425" anchor="t" anchorCtr="0">
            <a:normAutofit/>
          </a:bodyPr>
          <a:lstStyle>
            <a:lvl1pPr marL="457200" lvl="0" indent="-2921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1pPr>
            <a:lvl2pPr marL="914400" lvl="1" indent="-2921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2pPr>
            <a:lvl3pPr marL="1371600" lvl="2" indent="-2921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3pPr>
            <a:lvl4pPr marL="1828800" lvl="3" indent="-2921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4pPr>
            <a:lvl5pPr marL="2286000" lvl="4" indent="-2921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5pPr>
            <a:lvl6pPr marL="2743200" lvl="5" indent="-2921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6pPr>
            <a:lvl7pPr marL="3200400" lvl="6" indent="-2921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7pPr>
            <a:lvl8pPr marL="3657600" lvl="7" indent="-2921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8pPr>
            <a:lvl9pPr marL="4114800" lvl="8" indent="-2921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9pPr>
          </a:lstStyle>
          <a:p>
            <a:endParaRPr/>
          </a:p>
        </p:txBody>
      </p:sp>
      <p:sp>
        <p:nvSpPr>
          <p:cNvPr id="547" name="Google Shape;547;p44"/>
          <p:cNvSpPr txBox="1">
            <a:spLocks noGrp="1"/>
          </p:cNvSpPr>
          <p:nvPr>
            <p:ph type="body" idx="8"/>
          </p:nvPr>
        </p:nvSpPr>
        <p:spPr>
          <a:xfrm>
            <a:off x="3601450" y="2960850"/>
            <a:ext cx="1579500" cy="1056300"/>
          </a:xfrm>
          <a:prstGeom prst="rect">
            <a:avLst/>
          </a:prstGeom>
        </p:spPr>
        <p:txBody>
          <a:bodyPr spcFirstLastPara="1" wrap="square" lIns="91425" tIns="91425" rIns="91425" bIns="91425" anchor="t" anchorCtr="0">
            <a:normAutofit/>
          </a:bodyPr>
          <a:lstStyle>
            <a:lvl1pPr marL="457200" lvl="0" indent="-2921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1pPr>
            <a:lvl2pPr marL="914400" lvl="1" indent="-2921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2pPr>
            <a:lvl3pPr marL="1371600" lvl="2" indent="-2921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3pPr>
            <a:lvl4pPr marL="1828800" lvl="3" indent="-2921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4pPr>
            <a:lvl5pPr marL="2286000" lvl="4" indent="-2921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5pPr>
            <a:lvl6pPr marL="2743200" lvl="5" indent="-2921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6pPr>
            <a:lvl7pPr marL="3200400" lvl="6" indent="-2921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7pPr>
            <a:lvl8pPr marL="3657600" lvl="7" indent="-2921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8pPr>
            <a:lvl9pPr marL="4114800" lvl="8" indent="-2921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9pPr>
          </a:lstStyle>
          <a:p>
            <a:endParaRPr/>
          </a:p>
        </p:txBody>
      </p:sp>
      <p:sp>
        <p:nvSpPr>
          <p:cNvPr id="548" name="Google Shape;548;p44"/>
          <p:cNvSpPr txBox="1">
            <a:spLocks noGrp="1"/>
          </p:cNvSpPr>
          <p:nvPr>
            <p:ph type="body" idx="9"/>
          </p:nvPr>
        </p:nvSpPr>
        <p:spPr>
          <a:xfrm>
            <a:off x="5565675" y="2960850"/>
            <a:ext cx="1487700" cy="1056300"/>
          </a:xfrm>
          <a:prstGeom prst="rect">
            <a:avLst/>
          </a:prstGeom>
        </p:spPr>
        <p:txBody>
          <a:bodyPr spcFirstLastPara="1" wrap="square" lIns="91425" tIns="91425" rIns="91425" bIns="91425" anchor="t" anchorCtr="0">
            <a:normAutofit/>
          </a:bodyPr>
          <a:lstStyle>
            <a:lvl1pPr marL="457200" lvl="0" indent="-2921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1pPr>
            <a:lvl2pPr marL="914400" lvl="1" indent="-2921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2pPr>
            <a:lvl3pPr marL="1371600" lvl="2" indent="-2921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3pPr>
            <a:lvl4pPr marL="1828800" lvl="3" indent="-2921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4pPr>
            <a:lvl5pPr marL="2286000" lvl="4" indent="-2921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5pPr>
            <a:lvl6pPr marL="2743200" lvl="5" indent="-2921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6pPr>
            <a:lvl7pPr marL="3200400" lvl="6" indent="-2921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7pPr>
            <a:lvl8pPr marL="3657600" lvl="7" indent="-2921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8pPr>
            <a:lvl9pPr marL="4114800" lvl="8" indent="-2921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9pPr>
          </a:lstStyle>
          <a:p>
            <a:endParaRPr/>
          </a:p>
        </p:txBody>
      </p:sp>
      <p:sp>
        <p:nvSpPr>
          <p:cNvPr id="549" name="Google Shape;549;p44"/>
          <p:cNvSpPr txBox="1">
            <a:spLocks noGrp="1"/>
          </p:cNvSpPr>
          <p:nvPr>
            <p:ph type="body" idx="13"/>
          </p:nvPr>
        </p:nvSpPr>
        <p:spPr>
          <a:xfrm>
            <a:off x="7346300" y="3194850"/>
            <a:ext cx="1649400" cy="1439700"/>
          </a:xfrm>
          <a:prstGeom prst="rect">
            <a:avLst/>
          </a:prstGeom>
        </p:spPr>
        <p:txBody>
          <a:bodyPr spcFirstLastPara="1" wrap="square" lIns="91425" tIns="91425" rIns="91425" bIns="91425" anchor="t" anchorCtr="0">
            <a:normAutofit/>
          </a:bodyPr>
          <a:lstStyle>
            <a:lvl1pPr marL="457200" lvl="0" indent="-292100" algn="ctr">
              <a:spcBef>
                <a:spcPts val="0"/>
              </a:spcBef>
              <a:spcAft>
                <a:spcPts val="0"/>
              </a:spcAft>
              <a:buClr>
                <a:schemeClr val="lt1"/>
              </a:buClr>
              <a:buSzPts val="1000"/>
              <a:buFont typeface="Sora Medium"/>
              <a:buChar char="●"/>
              <a:defRPr sz="1000">
                <a:latin typeface="Sora Medium"/>
                <a:ea typeface="Sora Medium"/>
                <a:cs typeface="Sora Medium"/>
                <a:sym typeface="Sora Medium"/>
              </a:defRPr>
            </a:lvl1pPr>
            <a:lvl2pPr marL="914400" lvl="1" indent="-292100" algn="ctr">
              <a:spcBef>
                <a:spcPts val="0"/>
              </a:spcBef>
              <a:spcAft>
                <a:spcPts val="0"/>
              </a:spcAft>
              <a:buClr>
                <a:schemeClr val="lt1"/>
              </a:buClr>
              <a:buSzPts val="1000"/>
              <a:buFont typeface="Sora Medium"/>
              <a:buChar char="○"/>
              <a:defRPr sz="1000">
                <a:latin typeface="Sora Medium"/>
                <a:ea typeface="Sora Medium"/>
                <a:cs typeface="Sora Medium"/>
                <a:sym typeface="Sora Medium"/>
              </a:defRPr>
            </a:lvl2pPr>
            <a:lvl3pPr marL="1371600" lvl="2" indent="-292100" algn="ctr">
              <a:spcBef>
                <a:spcPts val="0"/>
              </a:spcBef>
              <a:spcAft>
                <a:spcPts val="0"/>
              </a:spcAft>
              <a:buClr>
                <a:schemeClr val="lt1"/>
              </a:buClr>
              <a:buSzPts val="1000"/>
              <a:buFont typeface="Sora Medium"/>
              <a:buChar char="■"/>
              <a:defRPr sz="1000">
                <a:latin typeface="Sora Medium"/>
                <a:ea typeface="Sora Medium"/>
                <a:cs typeface="Sora Medium"/>
                <a:sym typeface="Sora Medium"/>
              </a:defRPr>
            </a:lvl3pPr>
            <a:lvl4pPr marL="1828800" lvl="3" indent="-292100" algn="ctr">
              <a:spcBef>
                <a:spcPts val="0"/>
              </a:spcBef>
              <a:spcAft>
                <a:spcPts val="0"/>
              </a:spcAft>
              <a:buClr>
                <a:schemeClr val="lt1"/>
              </a:buClr>
              <a:buSzPts val="1000"/>
              <a:buFont typeface="Sora Medium"/>
              <a:buChar char="●"/>
              <a:defRPr sz="1000">
                <a:latin typeface="Sora Medium"/>
                <a:ea typeface="Sora Medium"/>
                <a:cs typeface="Sora Medium"/>
                <a:sym typeface="Sora Medium"/>
              </a:defRPr>
            </a:lvl4pPr>
            <a:lvl5pPr marL="2286000" lvl="4" indent="-292100" algn="ctr">
              <a:spcBef>
                <a:spcPts val="0"/>
              </a:spcBef>
              <a:spcAft>
                <a:spcPts val="0"/>
              </a:spcAft>
              <a:buClr>
                <a:schemeClr val="lt1"/>
              </a:buClr>
              <a:buSzPts val="1000"/>
              <a:buFont typeface="Sora Medium"/>
              <a:buChar char="○"/>
              <a:defRPr sz="1000">
                <a:latin typeface="Sora Medium"/>
                <a:ea typeface="Sora Medium"/>
                <a:cs typeface="Sora Medium"/>
                <a:sym typeface="Sora Medium"/>
              </a:defRPr>
            </a:lvl5pPr>
            <a:lvl6pPr marL="2743200" lvl="5" indent="-292100" algn="ctr">
              <a:spcBef>
                <a:spcPts val="0"/>
              </a:spcBef>
              <a:spcAft>
                <a:spcPts val="0"/>
              </a:spcAft>
              <a:buClr>
                <a:schemeClr val="lt1"/>
              </a:buClr>
              <a:buSzPts val="1000"/>
              <a:buFont typeface="Sora Medium"/>
              <a:buChar char="■"/>
              <a:defRPr sz="1000">
                <a:latin typeface="Sora Medium"/>
                <a:ea typeface="Sora Medium"/>
                <a:cs typeface="Sora Medium"/>
                <a:sym typeface="Sora Medium"/>
              </a:defRPr>
            </a:lvl6pPr>
            <a:lvl7pPr marL="3200400" lvl="6" indent="-292100" algn="ctr">
              <a:spcBef>
                <a:spcPts val="0"/>
              </a:spcBef>
              <a:spcAft>
                <a:spcPts val="0"/>
              </a:spcAft>
              <a:buClr>
                <a:schemeClr val="lt1"/>
              </a:buClr>
              <a:buSzPts val="1000"/>
              <a:buFont typeface="Sora Medium"/>
              <a:buChar char="●"/>
              <a:defRPr sz="1000">
                <a:latin typeface="Sora Medium"/>
                <a:ea typeface="Sora Medium"/>
                <a:cs typeface="Sora Medium"/>
                <a:sym typeface="Sora Medium"/>
              </a:defRPr>
            </a:lvl7pPr>
            <a:lvl8pPr marL="3657600" lvl="7" indent="-292100" algn="ctr">
              <a:spcBef>
                <a:spcPts val="0"/>
              </a:spcBef>
              <a:spcAft>
                <a:spcPts val="0"/>
              </a:spcAft>
              <a:buClr>
                <a:schemeClr val="lt1"/>
              </a:buClr>
              <a:buSzPts val="1000"/>
              <a:buFont typeface="Sora Medium"/>
              <a:buChar char="○"/>
              <a:defRPr sz="1000">
                <a:latin typeface="Sora Medium"/>
                <a:ea typeface="Sora Medium"/>
                <a:cs typeface="Sora Medium"/>
                <a:sym typeface="Sora Medium"/>
              </a:defRPr>
            </a:lvl8pPr>
            <a:lvl9pPr marL="4114800" lvl="8" indent="-292100" algn="ctr">
              <a:spcBef>
                <a:spcPts val="0"/>
              </a:spcBef>
              <a:spcAft>
                <a:spcPts val="0"/>
              </a:spcAft>
              <a:buClr>
                <a:schemeClr val="lt1"/>
              </a:buClr>
              <a:buSzPts val="1000"/>
              <a:buFont typeface="Sora Medium"/>
              <a:buChar char="■"/>
              <a:defRPr sz="1000">
                <a:latin typeface="Sora Medium"/>
                <a:ea typeface="Sora Medium"/>
                <a:cs typeface="Sora Medium"/>
                <a:sym typeface="Sora Medium"/>
              </a:defRPr>
            </a:lvl9pPr>
          </a:lstStyle>
          <a:p>
            <a:endParaRPr/>
          </a:p>
        </p:txBody>
      </p:sp>
      <p:sp>
        <p:nvSpPr>
          <p:cNvPr id="550" name="Google Shape;550;p44"/>
          <p:cNvSpPr txBox="1">
            <a:spLocks noGrp="1"/>
          </p:cNvSpPr>
          <p:nvPr>
            <p:ph type="body" idx="14"/>
          </p:nvPr>
        </p:nvSpPr>
        <p:spPr>
          <a:xfrm>
            <a:off x="1842125" y="2960850"/>
            <a:ext cx="1374600" cy="1056300"/>
          </a:xfrm>
          <a:prstGeom prst="rect">
            <a:avLst/>
          </a:prstGeom>
        </p:spPr>
        <p:txBody>
          <a:bodyPr spcFirstLastPara="1" wrap="square" lIns="91425" tIns="91425" rIns="91425" bIns="91425" anchor="t" anchorCtr="0">
            <a:normAutofit/>
          </a:bodyPr>
          <a:lstStyle>
            <a:lvl1pPr marL="457200" lvl="0" indent="-2921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1pPr>
            <a:lvl2pPr marL="914400" lvl="1" indent="-2921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2pPr>
            <a:lvl3pPr marL="1371600" lvl="2" indent="-2921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3pPr>
            <a:lvl4pPr marL="1828800" lvl="3" indent="-2921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4pPr>
            <a:lvl5pPr marL="2286000" lvl="4" indent="-2921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5pPr>
            <a:lvl6pPr marL="2743200" lvl="5" indent="-2921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6pPr>
            <a:lvl7pPr marL="3200400" lvl="6" indent="-2921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7pPr>
            <a:lvl8pPr marL="3657600" lvl="7" indent="-2921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8pPr>
            <a:lvl9pPr marL="4114800" lvl="8" indent="-2921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9pPr>
          </a:lstStyle>
          <a:p>
            <a:endParaRPr/>
          </a:p>
        </p:txBody>
      </p:sp>
      <p:sp>
        <p:nvSpPr>
          <p:cNvPr id="551" name="Google Shape;551;p44"/>
          <p:cNvSpPr txBox="1">
            <a:spLocks noGrp="1"/>
          </p:cNvSpPr>
          <p:nvPr>
            <p:ph type="title" idx="15"/>
          </p:nvPr>
        </p:nvSpPr>
        <p:spPr>
          <a:xfrm>
            <a:off x="228600" y="4774929"/>
            <a:ext cx="1939200" cy="189300"/>
          </a:xfrm>
          <a:prstGeom prst="rect">
            <a:avLst/>
          </a:prstGeom>
        </p:spPr>
        <p:txBody>
          <a:bodyPr spcFirstLastPara="1" wrap="square" lIns="0" tIns="0" rIns="0" bIns="0" anchor="ctr" anchorCtr="0">
            <a:noAutofit/>
          </a:bodyPr>
          <a:lstStyle>
            <a:lvl1pPr lvl="0">
              <a:spcBef>
                <a:spcPts val="0"/>
              </a:spcBef>
              <a:spcAft>
                <a:spcPts val="0"/>
              </a:spcAft>
              <a:buNone/>
              <a:defRPr sz="900">
                <a:solidFill>
                  <a:schemeClr val="accent5"/>
                </a:solidFill>
                <a:latin typeface="Sora"/>
                <a:ea typeface="Sora"/>
                <a:cs typeface="Sora"/>
                <a:sym typeface="Sora"/>
              </a:defRPr>
            </a:lvl1pPr>
            <a:lvl2pPr lvl="1">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2pPr>
            <a:lvl3pPr lvl="2">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3pPr>
            <a:lvl4pPr lvl="3">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4pPr>
            <a:lvl5pPr lvl="4">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5pPr>
            <a:lvl6pPr lvl="5">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6pPr>
            <a:lvl7pPr lvl="6">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7pPr>
            <a:lvl8pPr lvl="7">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8pPr>
            <a:lvl9pPr lvl="8">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9pPr>
          </a:lstStyle>
          <a:p>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itle Only - Alt 4">
  <p:cSld name="BLANK_1_1_1_1_1_1_1_1_1_1_2_1">
    <p:spTree>
      <p:nvGrpSpPr>
        <p:cNvPr id="1" name="Shape 552"/>
        <p:cNvGrpSpPr/>
        <p:nvPr/>
      </p:nvGrpSpPr>
      <p:grpSpPr>
        <a:xfrm>
          <a:off x="0" y="0"/>
          <a:ext cx="0" cy="0"/>
          <a:chOff x="0" y="0"/>
          <a:chExt cx="0" cy="0"/>
        </a:xfrm>
      </p:grpSpPr>
      <p:grpSp>
        <p:nvGrpSpPr>
          <p:cNvPr id="553" name="Google Shape;553;p45"/>
          <p:cNvGrpSpPr/>
          <p:nvPr/>
        </p:nvGrpSpPr>
        <p:grpSpPr>
          <a:xfrm flipH="1">
            <a:off x="3199575" y="156175"/>
            <a:ext cx="1851000" cy="1225325"/>
            <a:chOff x="461225" y="3875100"/>
            <a:chExt cx="1851000" cy="1225325"/>
          </a:xfrm>
        </p:grpSpPr>
        <p:grpSp>
          <p:nvGrpSpPr>
            <p:cNvPr id="554" name="Google Shape;554;p45"/>
            <p:cNvGrpSpPr/>
            <p:nvPr/>
          </p:nvGrpSpPr>
          <p:grpSpPr>
            <a:xfrm>
              <a:off x="461225" y="3875100"/>
              <a:ext cx="1851000" cy="114600"/>
              <a:chOff x="461225" y="3504775"/>
              <a:chExt cx="1851000" cy="114600"/>
            </a:xfrm>
          </p:grpSpPr>
          <p:sp>
            <p:nvSpPr>
              <p:cNvPr id="555" name="Google Shape;555;p45"/>
              <p:cNvSpPr/>
              <p:nvPr/>
            </p:nvSpPr>
            <p:spPr>
              <a:xfrm>
                <a:off x="461225" y="3504775"/>
                <a:ext cx="370200" cy="1146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556" name="Google Shape;556;p45"/>
              <p:cNvSpPr/>
              <p:nvPr/>
            </p:nvSpPr>
            <p:spPr>
              <a:xfrm>
                <a:off x="831425" y="3504775"/>
                <a:ext cx="370200" cy="1146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557" name="Google Shape;557;p45"/>
              <p:cNvSpPr/>
              <p:nvPr/>
            </p:nvSpPr>
            <p:spPr>
              <a:xfrm>
                <a:off x="1201625" y="3504775"/>
                <a:ext cx="370200" cy="1146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558" name="Google Shape;558;p45"/>
              <p:cNvSpPr/>
              <p:nvPr/>
            </p:nvSpPr>
            <p:spPr>
              <a:xfrm>
                <a:off x="1571825" y="3504775"/>
                <a:ext cx="370200" cy="1146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559" name="Google Shape;559;p45"/>
              <p:cNvSpPr/>
              <p:nvPr/>
            </p:nvSpPr>
            <p:spPr>
              <a:xfrm>
                <a:off x="1942025" y="3504775"/>
                <a:ext cx="370200" cy="1146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grpSp>
        <p:grpSp>
          <p:nvGrpSpPr>
            <p:cNvPr id="560" name="Google Shape;560;p45"/>
            <p:cNvGrpSpPr/>
            <p:nvPr/>
          </p:nvGrpSpPr>
          <p:grpSpPr>
            <a:xfrm>
              <a:off x="461225" y="3989700"/>
              <a:ext cx="1480800" cy="1110725"/>
              <a:chOff x="461225" y="3249175"/>
              <a:chExt cx="1480800" cy="1110725"/>
            </a:xfrm>
          </p:grpSpPr>
          <p:sp>
            <p:nvSpPr>
              <p:cNvPr id="561" name="Google Shape;561;p45"/>
              <p:cNvSpPr/>
              <p:nvPr/>
            </p:nvSpPr>
            <p:spPr>
              <a:xfrm>
                <a:off x="4612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562" name="Google Shape;562;p45"/>
              <p:cNvSpPr/>
              <p:nvPr/>
            </p:nvSpPr>
            <p:spPr>
              <a:xfrm>
                <a:off x="12016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563" name="Google Shape;563;p45"/>
              <p:cNvSpPr/>
              <p:nvPr/>
            </p:nvSpPr>
            <p:spPr>
              <a:xfrm>
                <a:off x="15718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564" name="Google Shape;564;p45"/>
              <p:cNvSpPr/>
              <p:nvPr/>
            </p:nvSpPr>
            <p:spPr>
              <a:xfrm>
                <a:off x="1201625" y="3989700"/>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grpSp>
        <p:grpSp>
          <p:nvGrpSpPr>
            <p:cNvPr id="565" name="Google Shape;565;p45"/>
            <p:cNvGrpSpPr/>
            <p:nvPr/>
          </p:nvGrpSpPr>
          <p:grpSpPr>
            <a:xfrm>
              <a:off x="831425" y="4360025"/>
              <a:ext cx="1480800" cy="370200"/>
              <a:chOff x="831425" y="3249175"/>
              <a:chExt cx="1480800" cy="370200"/>
            </a:xfrm>
          </p:grpSpPr>
          <p:sp>
            <p:nvSpPr>
              <p:cNvPr id="566" name="Google Shape;566;p45"/>
              <p:cNvSpPr/>
              <p:nvPr/>
            </p:nvSpPr>
            <p:spPr>
              <a:xfrm>
                <a:off x="8314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567" name="Google Shape;567;p45"/>
              <p:cNvSpPr/>
              <p:nvPr/>
            </p:nvSpPr>
            <p:spPr>
              <a:xfrm>
                <a:off x="12016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568" name="Google Shape;568;p45"/>
              <p:cNvSpPr/>
              <p:nvPr/>
            </p:nvSpPr>
            <p:spPr>
              <a:xfrm>
                <a:off x="15718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569" name="Google Shape;569;p45"/>
              <p:cNvSpPr/>
              <p:nvPr/>
            </p:nvSpPr>
            <p:spPr>
              <a:xfrm>
                <a:off x="19420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grpSp>
      </p:grpSp>
      <p:sp>
        <p:nvSpPr>
          <p:cNvPr id="570" name="Google Shape;570;p45"/>
          <p:cNvSpPr txBox="1">
            <a:spLocks noGrp="1"/>
          </p:cNvSpPr>
          <p:nvPr>
            <p:ph type="title"/>
          </p:nvPr>
        </p:nvSpPr>
        <p:spPr>
          <a:xfrm>
            <a:off x="38100" y="93150"/>
            <a:ext cx="1583400" cy="189300"/>
          </a:xfrm>
          <a:prstGeom prst="rect">
            <a:avLst/>
          </a:prstGeom>
        </p:spPr>
        <p:txBody>
          <a:bodyPr spcFirstLastPara="1" wrap="square" lIns="182875" tIns="91425" rIns="91425" bIns="91425" anchor="t" anchorCtr="0">
            <a:noAutofit/>
          </a:bodyPr>
          <a:lstStyle>
            <a:lvl1pPr lvl="0">
              <a:spcBef>
                <a:spcPts val="0"/>
              </a:spcBef>
              <a:spcAft>
                <a:spcPts val="0"/>
              </a:spcAft>
              <a:buNone/>
              <a:defRPr sz="900">
                <a:solidFill>
                  <a:schemeClr val="accent5"/>
                </a:solidFill>
                <a:latin typeface="Sora"/>
                <a:ea typeface="Sora"/>
                <a:cs typeface="Sora"/>
                <a:sym typeface="Sora"/>
              </a:defRPr>
            </a:lvl1pPr>
            <a:lvl2pPr lvl="1">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2pPr>
            <a:lvl3pPr lvl="2">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3pPr>
            <a:lvl4pPr lvl="3">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4pPr>
            <a:lvl5pPr lvl="4">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5pPr>
            <a:lvl6pPr lvl="5">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6pPr>
            <a:lvl7pPr lvl="6">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7pPr>
            <a:lvl8pPr lvl="7">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8pPr>
            <a:lvl9pPr lvl="8">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9pPr>
          </a:lstStyle>
          <a:p>
            <a:endParaRPr/>
          </a:p>
        </p:txBody>
      </p:sp>
      <p:sp>
        <p:nvSpPr>
          <p:cNvPr id="571" name="Google Shape;571;p45"/>
          <p:cNvSpPr/>
          <p:nvPr/>
        </p:nvSpPr>
        <p:spPr>
          <a:xfrm>
            <a:off x="5023375" y="3994875"/>
            <a:ext cx="3941541" cy="1148616"/>
          </a:xfrm>
          <a:custGeom>
            <a:avLst/>
            <a:gdLst/>
            <a:ahLst/>
            <a:cxnLst/>
            <a:rect l="l" t="t" r="r" b="b"/>
            <a:pathLst>
              <a:path w="109754" h="47273" extrusionOk="0">
                <a:moveTo>
                  <a:pt x="93188" y="0"/>
                </a:moveTo>
                <a:lnTo>
                  <a:pt x="91918" y="29"/>
                </a:lnTo>
                <a:lnTo>
                  <a:pt x="90619" y="87"/>
                </a:lnTo>
                <a:lnTo>
                  <a:pt x="89292" y="144"/>
                </a:lnTo>
                <a:lnTo>
                  <a:pt x="87906" y="260"/>
                </a:lnTo>
                <a:lnTo>
                  <a:pt x="86521" y="404"/>
                </a:lnTo>
                <a:lnTo>
                  <a:pt x="85107" y="606"/>
                </a:lnTo>
                <a:lnTo>
                  <a:pt x="83664" y="808"/>
                </a:lnTo>
                <a:lnTo>
                  <a:pt x="82163" y="1039"/>
                </a:lnTo>
                <a:lnTo>
                  <a:pt x="80663" y="1328"/>
                </a:lnTo>
                <a:lnTo>
                  <a:pt x="79162" y="1616"/>
                </a:lnTo>
                <a:lnTo>
                  <a:pt x="77604" y="1963"/>
                </a:lnTo>
                <a:lnTo>
                  <a:pt x="76045" y="2309"/>
                </a:lnTo>
                <a:lnTo>
                  <a:pt x="74458" y="2713"/>
                </a:lnTo>
                <a:lnTo>
                  <a:pt x="72842" y="3146"/>
                </a:lnTo>
                <a:lnTo>
                  <a:pt x="71226" y="3579"/>
                </a:lnTo>
                <a:lnTo>
                  <a:pt x="69581" y="4069"/>
                </a:lnTo>
                <a:lnTo>
                  <a:pt x="67907" y="4560"/>
                </a:lnTo>
                <a:lnTo>
                  <a:pt x="66233" y="5108"/>
                </a:lnTo>
                <a:lnTo>
                  <a:pt x="64559" y="5657"/>
                </a:lnTo>
                <a:lnTo>
                  <a:pt x="62856" y="6263"/>
                </a:lnTo>
                <a:lnTo>
                  <a:pt x="61154" y="6869"/>
                </a:lnTo>
                <a:lnTo>
                  <a:pt x="59422" y="7504"/>
                </a:lnTo>
                <a:lnTo>
                  <a:pt x="57690" y="8167"/>
                </a:lnTo>
                <a:lnTo>
                  <a:pt x="55959" y="8860"/>
                </a:lnTo>
                <a:lnTo>
                  <a:pt x="54227" y="9582"/>
                </a:lnTo>
                <a:lnTo>
                  <a:pt x="52467" y="10332"/>
                </a:lnTo>
                <a:lnTo>
                  <a:pt x="50735" y="11082"/>
                </a:lnTo>
                <a:lnTo>
                  <a:pt x="48975" y="11890"/>
                </a:lnTo>
                <a:lnTo>
                  <a:pt x="47214" y="12698"/>
                </a:lnTo>
                <a:lnTo>
                  <a:pt x="45454" y="13535"/>
                </a:lnTo>
                <a:lnTo>
                  <a:pt x="43694" y="14401"/>
                </a:lnTo>
                <a:lnTo>
                  <a:pt x="41933" y="15296"/>
                </a:lnTo>
                <a:lnTo>
                  <a:pt x="40230" y="16190"/>
                </a:lnTo>
                <a:lnTo>
                  <a:pt x="38528" y="17085"/>
                </a:lnTo>
                <a:lnTo>
                  <a:pt x="36825" y="18009"/>
                </a:lnTo>
                <a:lnTo>
                  <a:pt x="35122" y="18961"/>
                </a:lnTo>
                <a:lnTo>
                  <a:pt x="33477" y="19913"/>
                </a:lnTo>
                <a:lnTo>
                  <a:pt x="31832" y="20895"/>
                </a:lnTo>
                <a:lnTo>
                  <a:pt x="30187" y="21876"/>
                </a:lnTo>
                <a:lnTo>
                  <a:pt x="28600" y="22857"/>
                </a:lnTo>
                <a:lnTo>
                  <a:pt x="27013" y="23867"/>
                </a:lnTo>
                <a:lnTo>
                  <a:pt x="25454" y="24877"/>
                </a:lnTo>
                <a:lnTo>
                  <a:pt x="23925" y="25887"/>
                </a:lnTo>
                <a:lnTo>
                  <a:pt x="22395" y="26926"/>
                </a:lnTo>
                <a:lnTo>
                  <a:pt x="20923" y="27965"/>
                </a:lnTo>
                <a:lnTo>
                  <a:pt x="19480" y="29004"/>
                </a:lnTo>
                <a:lnTo>
                  <a:pt x="18037" y="30072"/>
                </a:lnTo>
                <a:lnTo>
                  <a:pt x="16652" y="31111"/>
                </a:lnTo>
                <a:lnTo>
                  <a:pt x="15354" y="32150"/>
                </a:lnTo>
                <a:lnTo>
                  <a:pt x="14084" y="33160"/>
                </a:lnTo>
                <a:lnTo>
                  <a:pt x="12843" y="34199"/>
                </a:lnTo>
                <a:lnTo>
                  <a:pt x="11631" y="35209"/>
                </a:lnTo>
                <a:lnTo>
                  <a:pt x="10447" y="36248"/>
                </a:lnTo>
                <a:lnTo>
                  <a:pt x="9293" y="37258"/>
                </a:lnTo>
                <a:lnTo>
                  <a:pt x="8196" y="38297"/>
                </a:lnTo>
                <a:lnTo>
                  <a:pt x="7129" y="39307"/>
                </a:lnTo>
                <a:lnTo>
                  <a:pt x="6090" y="40317"/>
                </a:lnTo>
                <a:lnTo>
                  <a:pt x="5108" y="41327"/>
                </a:lnTo>
                <a:lnTo>
                  <a:pt x="4156" y="42337"/>
                </a:lnTo>
                <a:lnTo>
                  <a:pt x="3233" y="43347"/>
                </a:lnTo>
                <a:lnTo>
                  <a:pt x="2367" y="44357"/>
                </a:lnTo>
                <a:lnTo>
                  <a:pt x="1530" y="45339"/>
                </a:lnTo>
                <a:lnTo>
                  <a:pt x="751" y="46320"/>
                </a:lnTo>
                <a:lnTo>
                  <a:pt x="0" y="47272"/>
                </a:lnTo>
                <a:lnTo>
                  <a:pt x="76016" y="47272"/>
                </a:lnTo>
                <a:lnTo>
                  <a:pt x="78152" y="45916"/>
                </a:lnTo>
                <a:lnTo>
                  <a:pt x="80230" y="44531"/>
                </a:lnTo>
                <a:lnTo>
                  <a:pt x="82250" y="43145"/>
                </a:lnTo>
                <a:lnTo>
                  <a:pt x="84241" y="41731"/>
                </a:lnTo>
                <a:lnTo>
                  <a:pt x="86146" y="40317"/>
                </a:lnTo>
                <a:lnTo>
                  <a:pt x="88022" y="38903"/>
                </a:lnTo>
                <a:lnTo>
                  <a:pt x="89840" y="37460"/>
                </a:lnTo>
                <a:lnTo>
                  <a:pt x="91572" y="36046"/>
                </a:lnTo>
                <a:lnTo>
                  <a:pt x="93245" y="34603"/>
                </a:lnTo>
                <a:lnTo>
                  <a:pt x="94862" y="33160"/>
                </a:lnTo>
                <a:lnTo>
                  <a:pt x="96420" y="31717"/>
                </a:lnTo>
                <a:lnTo>
                  <a:pt x="97892" y="30303"/>
                </a:lnTo>
                <a:lnTo>
                  <a:pt x="99277" y="28860"/>
                </a:lnTo>
                <a:lnTo>
                  <a:pt x="100605" y="27446"/>
                </a:lnTo>
                <a:lnTo>
                  <a:pt x="101846" y="26060"/>
                </a:lnTo>
                <a:lnTo>
                  <a:pt x="103000" y="24646"/>
                </a:lnTo>
                <a:lnTo>
                  <a:pt x="104068" y="23290"/>
                </a:lnTo>
                <a:lnTo>
                  <a:pt x="105049" y="21934"/>
                </a:lnTo>
                <a:lnTo>
                  <a:pt x="105944" y="20606"/>
                </a:lnTo>
                <a:lnTo>
                  <a:pt x="106752" y="19307"/>
                </a:lnTo>
                <a:lnTo>
                  <a:pt x="107444" y="18037"/>
                </a:lnTo>
                <a:lnTo>
                  <a:pt x="107791" y="17431"/>
                </a:lnTo>
                <a:lnTo>
                  <a:pt x="108079" y="16796"/>
                </a:lnTo>
                <a:lnTo>
                  <a:pt x="108339" y="16190"/>
                </a:lnTo>
                <a:lnTo>
                  <a:pt x="108599" y="15584"/>
                </a:lnTo>
                <a:lnTo>
                  <a:pt x="108830" y="15007"/>
                </a:lnTo>
                <a:lnTo>
                  <a:pt x="109032" y="14401"/>
                </a:lnTo>
                <a:lnTo>
                  <a:pt x="109205" y="13824"/>
                </a:lnTo>
                <a:lnTo>
                  <a:pt x="109349" y="13218"/>
                </a:lnTo>
                <a:lnTo>
                  <a:pt x="109493" y="12670"/>
                </a:lnTo>
                <a:lnTo>
                  <a:pt x="109609" y="12092"/>
                </a:lnTo>
                <a:lnTo>
                  <a:pt x="109667" y="11544"/>
                </a:lnTo>
                <a:lnTo>
                  <a:pt x="109724" y="10996"/>
                </a:lnTo>
                <a:lnTo>
                  <a:pt x="109753" y="10447"/>
                </a:lnTo>
                <a:lnTo>
                  <a:pt x="109753" y="9928"/>
                </a:lnTo>
                <a:lnTo>
                  <a:pt x="109753" y="9437"/>
                </a:lnTo>
                <a:lnTo>
                  <a:pt x="109695" y="8918"/>
                </a:lnTo>
                <a:lnTo>
                  <a:pt x="109609" y="8427"/>
                </a:lnTo>
                <a:lnTo>
                  <a:pt x="109522" y="7965"/>
                </a:lnTo>
                <a:lnTo>
                  <a:pt x="109378" y="7504"/>
                </a:lnTo>
                <a:lnTo>
                  <a:pt x="109234" y="7042"/>
                </a:lnTo>
                <a:lnTo>
                  <a:pt x="109060" y="6609"/>
                </a:lnTo>
                <a:lnTo>
                  <a:pt x="108858" y="6176"/>
                </a:lnTo>
                <a:lnTo>
                  <a:pt x="108656" y="5801"/>
                </a:lnTo>
                <a:lnTo>
                  <a:pt x="108426" y="5426"/>
                </a:lnTo>
                <a:lnTo>
                  <a:pt x="108195" y="5079"/>
                </a:lnTo>
                <a:lnTo>
                  <a:pt x="107935" y="4733"/>
                </a:lnTo>
                <a:lnTo>
                  <a:pt x="107646" y="4416"/>
                </a:lnTo>
                <a:lnTo>
                  <a:pt x="107358" y="4098"/>
                </a:lnTo>
                <a:lnTo>
                  <a:pt x="107011" y="3810"/>
                </a:lnTo>
                <a:lnTo>
                  <a:pt x="106694" y="3492"/>
                </a:lnTo>
                <a:lnTo>
                  <a:pt x="106319" y="3232"/>
                </a:lnTo>
                <a:lnTo>
                  <a:pt x="105944" y="2944"/>
                </a:lnTo>
                <a:lnTo>
                  <a:pt x="105568" y="2684"/>
                </a:lnTo>
                <a:lnTo>
                  <a:pt x="105164" y="2453"/>
                </a:lnTo>
                <a:lnTo>
                  <a:pt x="104732" y="2222"/>
                </a:lnTo>
                <a:lnTo>
                  <a:pt x="104270" y="1991"/>
                </a:lnTo>
                <a:lnTo>
                  <a:pt x="103808" y="1789"/>
                </a:lnTo>
                <a:lnTo>
                  <a:pt x="103317" y="1587"/>
                </a:lnTo>
                <a:lnTo>
                  <a:pt x="102307" y="1212"/>
                </a:lnTo>
                <a:lnTo>
                  <a:pt x="101211" y="895"/>
                </a:lnTo>
                <a:lnTo>
                  <a:pt x="100027" y="635"/>
                </a:lnTo>
                <a:lnTo>
                  <a:pt x="98815" y="404"/>
                </a:lnTo>
                <a:lnTo>
                  <a:pt x="97517" y="231"/>
                </a:lnTo>
                <a:lnTo>
                  <a:pt x="96131" y="116"/>
                </a:lnTo>
                <a:lnTo>
                  <a:pt x="94688" y="29"/>
                </a:lnTo>
                <a:lnTo>
                  <a:pt x="93188" y="0"/>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u="sng">
              <a:solidFill>
                <a:schemeClr val="lt1"/>
              </a:solidFill>
              <a:latin typeface="Sora"/>
              <a:ea typeface="Sora"/>
              <a:cs typeface="Sora"/>
              <a:sym typeface="Sora"/>
            </a:endParaRPr>
          </a:p>
        </p:txBody>
      </p:sp>
      <p:sp>
        <p:nvSpPr>
          <p:cNvPr id="572" name="Google Shape;572;p45"/>
          <p:cNvSpPr/>
          <p:nvPr/>
        </p:nvSpPr>
        <p:spPr>
          <a:xfrm rot="5400000">
            <a:off x="6364434" y="2363929"/>
            <a:ext cx="912991" cy="4646142"/>
          </a:xfrm>
          <a:custGeom>
            <a:avLst/>
            <a:gdLst/>
            <a:ahLst/>
            <a:cxnLst/>
            <a:rect l="l" t="t" r="r" b="b"/>
            <a:pathLst>
              <a:path w="39886" h="93762" fill="none" extrusionOk="0">
                <a:moveTo>
                  <a:pt x="39886" y="0"/>
                </a:moveTo>
                <a:lnTo>
                  <a:pt x="7330" y="0"/>
                </a:lnTo>
                <a:lnTo>
                  <a:pt x="7330" y="0"/>
                </a:lnTo>
                <a:lnTo>
                  <a:pt x="6362" y="3051"/>
                </a:lnTo>
                <a:lnTo>
                  <a:pt x="5470" y="6176"/>
                </a:lnTo>
                <a:lnTo>
                  <a:pt x="4614" y="9413"/>
                </a:lnTo>
                <a:lnTo>
                  <a:pt x="3832" y="12725"/>
                </a:lnTo>
                <a:lnTo>
                  <a:pt x="3088" y="16148"/>
                </a:lnTo>
                <a:lnTo>
                  <a:pt x="2456" y="19608"/>
                </a:lnTo>
                <a:lnTo>
                  <a:pt x="1860" y="23143"/>
                </a:lnTo>
                <a:lnTo>
                  <a:pt x="1340" y="26715"/>
                </a:lnTo>
                <a:lnTo>
                  <a:pt x="1340" y="26715"/>
                </a:lnTo>
                <a:lnTo>
                  <a:pt x="930" y="29989"/>
                </a:lnTo>
                <a:lnTo>
                  <a:pt x="633" y="33263"/>
                </a:lnTo>
                <a:lnTo>
                  <a:pt x="372" y="36463"/>
                </a:lnTo>
                <a:lnTo>
                  <a:pt x="186" y="39625"/>
                </a:lnTo>
                <a:lnTo>
                  <a:pt x="37" y="42714"/>
                </a:lnTo>
                <a:lnTo>
                  <a:pt x="0" y="45802"/>
                </a:lnTo>
                <a:lnTo>
                  <a:pt x="0" y="48778"/>
                </a:lnTo>
                <a:lnTo>
                  <a:pt x="112" y="51755"/>
                </a:lnTo>
                <a:lnTo>
                  <a:pt x="223" y="54620"/>
                </a:lnTo>
                <a:lnTo>
                  <a:pt x="447" y="57448"/>
                </a:lnTo>
                <a:lnTo>
                  <a:pt x="707" y="60201"/>
                </a:lnTo>
                <a:lnTo>
                  <a:pt x="1042" y="62843"/>
                </a:lnTo>
                <a:lnTo>
                  <a:pt x="1414" y="65447"/>
                </a:lnTo>
                <a:lnTo>
                  <a:pt x="1860" y="67940"/>
                </a:lnTo>
                <a:lnTo>
                  <a:pt x="2381" y="70358"/>
                </a:lnTo>
                <a:lnTo>
                  <a:pt x="2939" y="72665"/>
                </a:lnTo>
                <a:lnTo>
                  <a:pt x="3535" y="74898"/>
                </a:lnTo>
                <a:lnTo>
                  <a:pt x="4204" y="77018"/>
                </a:lnTo>
                <a:lnTo>
                  <a:pt x="4949" y="79028"/>
                </a:lnTo>
                <a:lnTo>
                  <a:pt x="5321" y="79995"/>
                </a:lnTo>
                <a:lnTo>
                  <a:pt x="5693" y="80925"/>
                </a:lnTo>
                <a:lnTo>
                  <a:pt x="6102" y="81855"/>
                </a:lnTo>
                <a:lnTo>
                  <a:pt x="6549" y="82748"/>
                </a:lnTo>
                <a:lnTo>
                  <a:pt x="6958" y="83567"/>
                </a:lnTo>
                <a:lnTo>
                  <a:pt x="7404" y="84385"/>
                </a:lnTo>
                <a:lnTo>
                  <a:pt x="7851" y="85204"/>
                </a:lnTo>
                <a:lnTo>
                  <a:pt x="8334" y="85948"/>
                </a:lnTo>
                <a:lnTo>
                  <a:pt x="8818" y="86692"/>
                </a:lnTo>
                <a:lnTo>
                  <a:pt x="9302" y="87362"/>
                </a:lnTo>
                <a:lnTo>
                  <a:pt x="9786" y="88032"/>
                </a:lnTo>
                <a:lnTo>
                  <a:pt x="10306" y="88664"/>
                </a:lnTo>
                <a:lnTo>
                  <a:pt x="10827" y="89259"/>
                </a:lnTo>
                <a:lnTo>
                  <a:pt x="11385" y="89818"/>
                </a:lnTo>
                <a:lnTo>
                  <a:pt x="11906" y="90338"/>
                </a:lnTo>
                <a:lnTo>
                  <a:pt x="12464" y="90822"/>
                </a:lnTo>
                <a:lnTo>
                  <a:pt x="13060" y="91306"/>
                </a:lnTo>
                <a:lnTo>
                  <a:pt x="13618" y="91715"/>
                </a:lnTo>
                <a:lnTo>
                  <a:pt x="14213" y="92087"/>
                </a:lnTo>
                <a:lnTo>
                  <a:pt x="14808" y="92422"/>
                </a:lnTo>
                <a:lnTo>
                  <a:pt x="15404" y="92757"/>
                </a:lnTo>
                <a:lnTo>
                  <a:pt x="16036" y="93017"/>
                </a:lnTo>
                <a:lnTo>
                  <a:pt x="16669" y="93241"/>
                </a:lnTo>
                <a:lnTo>
                  <a:pt x="17301" y="93427"/>
                </a:lnTo>
                <a:lnTo>
                  <a:pt x="17971" y="93575"/>
                </a:lnTo>
                <a:lnTo>
                  <a:pt x="18604" y="93687"/>
                </a:lnTo>
                <a:lnTo>
                  <a:pt x="18604" y="93687"/>
                </a:lnTo>
                <a:lnTo>
                  <a:pt x="19311" y="93762"/>
                </a:lnTo>
                <a:lnTo>
                  <a:pt x="20017" y="93762"/>
                </a:lnTo>
                <a:lnTo>
                  <a:pt x="20017" y="93762"/>
                </a:lnTo>
                <a:lnTo>
                  <a:pt x="20650" y="93762"/>
                </a:lnTo>
                <a:lnTo>
                  <a:pt x="21320" y="93687"/>
                </a:lnTo>
                <a:lnTo>
                  <a:pt x="21952" y="93613"/>
                </a:lnTo>
                <a:lnTo>
                  <a:pt x="22622" y="93464"/>
                </a:lnTo>
                <a:lnTo>
                  <a:pt x="23254" y="93315"/>
                </a:lnTo>
                <a:lnTo>
                  <a:pt x="23924" y="93092"/>
                </a:lnTo>
                <a:lnTo>
                  <a:pt x="24557" y="92831"/>
                </a:lnTo>
                <a:lnTo>
                  <a:pt x="25189" y="92571"/>
                </a:lnTo>
                <a:lnTo>
                  <a:pt x="25859" y="92236"/>
                </a:lnTo>
                <a:lnTo>
                  <a:pt x="26491" y="91901"/>
                </a:lnTo>
                <a:lnTo>
                  <a:pt x="27124" y="91529"/>
                </a:lnTo>
                <a:lnTo>
                  <a:pt x="27794" y="91083"/>
                </a:lnTo>
                <a:lnTo>
                  <a:pt x="28426" y="90636"/>
                </a:lnTo>
                <a:lnTo>
                  <a:pt x="29059" y="90152"/>
                </a:lnTo>
                <a:lnTo>
                  <a:pt x="29691" y="89632"/>
                </a:lnTo>
                <a:lnTo>
                  <a:pt x="30324" y="89073"/>
                </a:lnTo>
                <a:lnTo>
                  <a:pt x="30956" y="88515"/>
                </a:lnTo>
                <a:lnTo>
                  <a:pt x="31589" y="87883"/>
                </a:lnTo>
                <a:lnTo>
                  <a:pt x="32221" y="87250"/>
                </a:lnTo>
                <a:lnTo>
                  <a:pt x="32817" y="86581"/>
                </a:lnTo>
                <a:lnTo>
                  <a:pt x="33449" y="85874"/>
                </a:lnTo>
                <a:lnTo>
                  <a:pt x="34045" y="85129"/>
                </a:lnTo>
                <a:lnTo>
                  <a:pt x="35272" y="83567"/>
                </a:lnTo>
                <a:lnTo>
                  <a:pt x="36463" y="81892"/>
                </a:lnTo>
                <a:lnTo>
                  <a:pt x="37616" y="80107"/>
                </a:lnTo>
                <a:lnTo>
                  <a:pt x="38770" y="78209"/>
                </a:lnTo>
                <a:lnTo>
                  <a:pt x="39886" y="76200"/>
                </a:lnTo>
                <a:lnTo>
                  <a:pt x="39886" y="0"/>
                </a:lnTo>
                <a:lnTo>
                  <a:pt x="39886" y="0"/>
                </a:lnTo>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latin typeface="Sora"/>
              <a:ea typeface="Sora"/>
              <a:cs typeface="Sora"/>
              <a:sym typeface="Sora"/>
            </a:endParaRPr>
          </a:p>
        </p:txBody>
      </p:sp>
      <p:sp>
        <p:nvSpPr>
          <p:cNvPr id="573" name="Google Shape;573;p45"/>
          <p:cNvSpPr txBox="1">
            <a:spLocks noGrp="1"/>
          </p:cNvSpPr>
          <p:nvPr>
            <p:ph type="title" idx="2"/>
          </p:nvPr>
        </p:nvSpPr>
        <p:spPr>
          <a:xfrm>
            <a:off x="115025" y="502775"/>
            <a:ext cx="3941700" cy="1200600"/>
          </a:xfrm>
          <a:prstGeom prst="rect">
            <a:avLst/>
          </a:prstGeom>
        </p:spPr>
        <p:txBody>
          <a:bodyPr spcFirstLastPara="1" wrap="square" lIns="91425" tIns="91425" rIns="91425" bIns="91425" anchor="t" anchorCtr="0">
            <a:spAutoFit/>
          </a:bodyPr>
          <a:lstStyle>
            <a:lvl1pPr lvl="0">
              <a:lnSpc>
                <a:spcPct val="90000"/>
              </a:lnSpc>
              <a:spcBef>
                <a:spcPts val="0"/>
              </a:spcBef>
              <a:spcAft>
                <a:spcPts val="0"/>
              </a:spcAft>
              <a:buNone/>
              <a:defRPr sz="3600"/>
            </a:lvl1pPr>
            <a:lvl2pPr lvl="1">
              <a:lnSpc>
                <a:spcPct val="115000"/>
              </a:lnSpc>
              <a:spcBef>
                <a:spcPts val="0"/>
              </a:spcBef>
              <a:spcAft>
                <a:spcPts val="0"/>
              </a:spcAft>
              <a:buNone/>
              <a:defRPr sz="3600"/>
            </a:lvl2pPr>
            <a:lvl3pPr lvl="2">
              <a:lnSpc>
                <a:spcPct val="115000"/>
              </a:lnSpc>
              <a:spcBef>
                <a:spcPts val="0"/>
              </a:spcBef>
              <a:spcAft>
                <a:spcPts val="0"/>
              </a:spcAft>
              <a:buNone/>
              <a:defRPr sz="3600"/>
            </a:lvl3pPr>
            <a:lvl4pPr lvl="3">
              <a:lnSpc>
                <a:spcPct val="115000"/>
              </a:lnSpc>
              <a:spcBef>
                <a:spcPts val="0"/>
              </a:spcBef>
              <a:spcAft>
                <a:spcPts val="0"/>
              </a:spcAft>
              <a:buNone/>
              <a:defRPr sz="3600"/>
            </a:lvl4pPr>
            <a:lvl5pPr lvl="4">
              <a:lnSpc>
                <a:spcPct val="115000"/>
              </a:lnSpc>
              <a:spcBef>
                <a:spcPts val="0"/>
              </a:spcBef>
              <a:spcAft>
                <a:spcPts val="0"/>
              </a:spcAft>
              <a:buNone/>
              <a:defRPr sz="3600"/>
            </a:lvl5pPr>
            <a:lvl6pPr lvl="5">
              <a:lnSpc>
                <a:spcPct val="115000"/>
              </a:lnSpc>
              <a:spcBef>
                <a:spcPts val="0"/>
              </a:spcBef>
              <a:spcAft>
                <a:spcPts val="0"/>
              </a:spcAft>
              <a:buNone/>
              <a:defRPr sz="3600"/>
            </a:lvl6pPr>
            <a:lvl7pPr lvl="6">
              <a:lnSpc>
                <a:spcPct val="115000"/>
              </a:lnSpc>
              <a:spcBef>
                <a:spcPts val="0"/>
              </a:spcBef>
              <a:spcAft>
                <a:spcPts val="0"/>
              </a:spcAft>
              <a:buNone/>
              <a:defRPr sz="3600"/>
            </a:lvl7pPr>
            <a:lvl8pPr lvl="7">
              <a:lnSpc>
                <a:spcPct val="115000"/>
              </a:lnSpc>
              <a:spcBef>
                <a:spcPts val="0"/>
              </a:spcBef>
              <a:spcAft>
                <a:spcPts val="0"/>
              </a:spcAft>
              <a:buNone/>
              <a:defRPr sz="3600"/>
            </a:lvl8pPr>
            <a:lvl9pPr lvl="8">
              <a:lnSpc>
                <a:spcPct val="115000"/>
              </a:lnSpc>
              <a:spcBef>
                <a:spcPts val="0"/>
              </a:spcBef>
              <a:spcAft>
                <a:spcPts val="0"/>
              </a:spcAft>
              <a:buNone/>
              <a:defRPr sz="3600"/>
            </a:lvl9pPr>
          </a:lstStyle>
          <a:p>
            <a:endParaRPr/>
          </a:p>
        </p:txBody>
      </p:sp>
      <p:sp>
        <p:nvSpPr>
          <p:cNvPr id="574" name="Google Shape;574;p45"/>
          <p:cNvSpPr/>
          <p:nvPr/>
        </p:nvSpPr>
        <p:spPr>
          <a:xfrm>
            <a:off x="1643225" y="-725"/>
            <a:ext cx="5761425" cy="711800"/>
          </a:xfrm>
          <a:custGeom>
            <a:avLst/>
            <a:gdLst/>
            <a:ahLst/>
            <a:cxnLst/>
            <a:rect l="l" t="t" r="r" b="b"/>
            <a:pathLst>
              <a:path w="230457" h="28472" extrusionOk="0">
                <a:moveTo>
                  <a:pt x="0" y="0"/>
                </a:moveTo>
                <a:lnTo>
                  <a:pt x="230457" y="28472"/>
                </a:lnTo>
                <a:lnTo>
                  <a:pt x="220381" y="20"/>
                </a:lnTo>
                <a:close/>
              </a:path>
            </a:pathLst>
          </a:custGeom>
          <a:solidFill>
            <a:schemeClr val="lt1"/>
          </a:solidFill>
          <a:ln>
            <a:noFill/>
          </a:ln>
        </p:spPr>
      </p:sp>
      <p:sp>
        <p:nvSpPr>
          <p:cNvPr id="575" name="Google Shape;575;p45"/>
          <p:cNvSpPr/>
          <p:nvPr/>
        </p:nvSpPr>
        <p:spPr>
          <a:xfrm>
            <a:off x="7140700" y="-1350"/>
            <a:ext cx="2003375" cy="714225"/>
          </a:xfrm>
          <a:custGeom>
            <a:avLst/>
            <a:gdLst/>
            <a:ahLst/>
            <a:cxnLst/>
            <a:rect l="l" t="t" r="r" b="b"/>
            <a:pathLst>
              <a:path w="80135" h="28569" extrusionOk="0">
                <a:moveTo>
                  <a:pt x="10558" y="28569"/>
                </a:moveTo>
                <a:lnTo>
                  <a:pt x="67491" y="18220"/>
                </a:lnTo>
                <a:lnTo>
                  <a:pt x="80135" y="0"/>
                </a:lnTo>
                <a:lnTo>
                  <a:pt x="0" y="45"/>
                </a:lnTo>
                <a:close/>
              </a:path>
            </a:pathLst>
          </a:custGeom>
          <a:gradFill>
            <a:gsLst>
              <a:gs pos="0">
                <a:schemeClr val="accent2"/>
              </a:gs>
              <a:gs pos="21000">
                <a:schemeClr val="lt2"/>
              </a:gs>
              <a:gs pos="49000">
                <a:schemeClr val="accent1"/>
              </a:gs>
              <a:gs pos="75000">
                <a:schemeClr val="accent3"/>
              </a:gs>
              <a:gs pos="100000">
                <a:schemeClr val="accent4"/>
              </a:gs>
            </a:gsLst>
            <a:lin ang="0" scaled="0"/>
          </a:gradFill>
          <a:ln>
            <a:noFill/>
          </a:ln>
          <a:effectLst>
            <a:outerShdw blurRad="314325" dist="28575" dir="5400000" algn="bl" rotWithShape="0">
              <a:schemeClr val="accent4">
                <a:alpha val="24000"/>
              </a:schemeClr>
            </a:outerShdw>
          </a:effectLst>
        </p:spPr>
      </p:sp>
      <p:sp>
        <p:nvSpPr>
          <p:cNvPr id="576" name="Google Shape;576;p45"/>
          <p:cNvSpPr txBox="1">
            <a:spLocks noGrp="1"/>
          </p:cNvSpPr>
          <p:nvPr>
            <p:ph type="title" idx="3"/>
          </p:nvPr>
        </p:nvSpPr>
        <p:spPr>
          <a:xfrm>
            <a:off x="228600" y="4774929"/>
            <a:ext cx="1939200" cy="189300"/>
          </a:xfrm>
          <a:prstGeom prst="rect">
            <a:avLst/>
          </a:prstGeom>
        </p:spPr>
        <p:txBody>
          <a:bodyPr spcFirstLastPara="1" wrap="square" lIns="0" tIns="0" rIns="0" bIns="0" anchor="ctr" anchorCtr="0">
            <a:noAutofit/>
          </a:bodyPr>
          <a:lstStyle>
            <a:lvl1pPr lvl="0">
              <a:spcBef>
                <a:spcPts val="0"/>
              </a:spcBef>
              <a:spcAft>
                <a:spcPts val="0"/>
              </a:spcAft>
              <a:buNone/>
              <a:defRPr sz="900">
                <a:solidFill>
                  <a:schemeClr val="accent5"/>
                </a:solidFill>
                <a:latin typeface="Sora"/>
                <a:ea typeface="Sora"/>
                <a:cs typeface="Sora"/>
                <a:sym typeface="Sora"/>
              </a:defRPr>
            </a:lvl1pPr>
            <a:lvl2pPr lvl="1">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2pPr>
            <a:lvl3pPr lvl="2">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3pPr>
            <a:lvl4pPr lvl="3">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4pPr>
            <a:lvl5pPr lvl="4">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5pPr>
            <a:lvl6pPr lvl="5">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6pPr>
            <a:lvl7pPr lvl="6">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7pPr>
            <a:lvl8pPr lvl="7">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8pPr>
            <a:lvl9pPr lvl="8">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9pPr>
          </a:lstStyle>
          <a:p>
            <a:endParaRPr/>
          </a:p>
        </p:txBody>
      </p:sp>
    </p:spTree>
  </p:cSld>
  <p:clrMapOvr>
    <a:masterClrMapping/>
  </p:clrMapOvr>
  <p:extLst>
    <p:ext uri="{DCECCB84-F9BA-43D5-87BE-67443E8EF086}">
      <p15:sldGuideLst xmlns:p15="http://schemas.microsoft.com/office/powerpoint/2012/main">
        <p15:guide id="1" orient="horz" pos="317">
          <p15:clr>
            <a:srgbClr val="E46962"/>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Steps">
  <p:cSld name="BLANK_1_1_1_1_1_1_1_1_1_1_2_1_1">
    <p:spTree>
      <p:nvGrpSpPr>
        <p:cNvPr id="1" name="Shape 577"/>
        <p:cNvGrpSpPr/>
        <p:nvPr/>
      </p:nvGrpSpPr>
      <p:grpSpPr>
        <a:xfrm>
          <a:off x="0" y="0"/>
          <a:ext cx="0" cy="0"/>
          <a:chOff x="0" y="0"/>
          <a:chExt cx="0" cy="0"/>
        </a:xfrm>
      </p:grpSpPr>
      <p:grpSp>
        <p:nvGrpSpPr>
          <p:cNvPr id="578" name="Google Shape;578;p46"/>
          <p:cNvGrpSpPr/>
          <p:nvPr/>
        </p:nvGrpSpPr>
        <p:grpSpPr>
          <a:xfrm flipH="1">
            <a:off x="3199575" y="156175"/>
            <a:ext cx="1851000" cy="1225325"/>
            <a:chOff x="461225" y="3875100"/>
            <a:chExt cx="1851000" cy="1225325"/>
          </a:xfrm>
        </p:grpSpPr>
        <p:grpSp>
          <p:nvGrpSpPr>
            <p:cNvPr id="579" name="Google Shape;579;p46"/>
            <p:cNvGrpSpPr/>
            <p:nvPr/>
          </p:nvGrpSpPr>
          <p:grpSpPr>
            <a:xfrm>
              <a:off x="461225" y="3875100"/>
              <a:ext cx="1851000" cy="114600"/>
              <a:chOff x="461225" y="3504775"/>
              <a:chExt cx="1851000" cy="114600"/>
            </a:xfrm>
          </p:grpSpPr>
          <p:sp>
            <p:nvSpPr>
              <p:cNvPr id="580" name="Google Shape;580;p46"/>
              <p:cNvSpPr/>
              <p:nvPr/>
            </p:nvSpPr>
            <p:spPr>
              <a:xfrm>
                <a:off x="461225" y="3504775"/>
                <a:ext cx="370200" cy="1146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581" name="Google Shape;581;p46"/>
              <p:cNvSpPr/>
              <p:nvPr/>
            </p:nvSpPr>
            <p:spPr>
              <a:xfrm>
                <a:off x="831425" y="3504775"/>
                <a:ext cx="370200" cy="1146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582" name="Google Shape;582;p46"/>
              <p:cNvSpPr/>
              <p:nvPr/>
            </p:nvSpPr>
            <p:spPr>
              <a:xfrm>
                <a:off x="1201625" y="3504775"/>
                <a:ext cx="370200" cy="1146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583" name="Google Shape;583;p46"/>
              <p:cNvSpPr/>
              <p:nvPr/>
            </p:nvSpPr>
            <p:spPr>
              <a:xfrm>
                <a:off x="1571825" y="3504775"/>
                <a:ext cx="370200" cy="1146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584" name="Google Shape;584;p46"/>
              <p:cNvSpPr/>
              <p:nvPr/>
            </p:nvSpPr>
            <p:spPr>
              <a:xfrm>
                <a:off x="1942025" y="3504775"/>
                <a:ext cx="370200" cy="1146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grpSp>
        <p:grpSp>
          <p:nvGrpSpPr>
            <p:cNvPr id="585" name="Google Shape;585;p46"/>
            <p:cNvGrpSpPr/>
            <p:nvPr/>
          </p:nvGrpSpPr>
          <p:grpSpPr>
            <a:xfrm>
              <a:off x="461225" y="3989700"/>
              <a:ext cx="1480800" cy="1110725"/>
              <a:chOff x="461225" y="3249175"/>
              <a:chExt cx="1480800" cy="1110725"/>
            </a:xfrm>
          </p:grpSpPr>
          <p:sp>
            <p:nvSpPr>
              <p:cNvPr id="586" name="Google Shape;586;p46"/>
              <p:cNvSpPr/>
              <p:nvPr/>
            </p:nvSpPr>
            <p:spPr>
              <a:xfrm>
                <a:off x="4612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587" name="Google Shape;587;p46"/>
              <p:cNvSpPr/>
              <p:nvPr/>
            </p:nvSpPr>
            <p:spPr>
              <a:xfrm>
                <a:off x="12016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588" name="Google Shape;588;p46"/>
              <p:cNvSpPr/>
              <p:nvPr/>
            </p:nvSpPr>
            <p:spPr>
              <a:xfrm>
                <a:off x="15718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589" name="Google Shape;589;p46"/>
              <p:cNvSpPr/>
              <p:nvPr/>
            </p:nvSpPr>
            <p:spPr>
              <a:xfrm>
                <a:off x="1201625" y="3989700"/>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grpSp>
        <p:grpSp>
          <p:nvGrpSpPr>
            <p:cNvPr id="590" name="Google Shape;590;p46"/>
            <p:cNvGrpSpPr/>
            <p:nvPr/>
          </p:nvGrpSpPr>
          <p:grpSpPr>
            <a:xfrm>
              <a:off x="831425" y="4360025"/>
              <a:ext cx="1480800" cy="370200"/>
              <a:chOff x="831425" y="3249175"/>
              <a:chExt cx="1480800" cy="370200"/>
            </a:xfrm>
          </p:grpSpPr>
          <p:sp>
            <p:nvSpPr>
              <p:cNvPr id="591" name="Google Shape;591;p46"/>
              <p:cNvSpPr/>
              <p:nvPr/>
            </p:nvSpPr>
            <p:spPr>
              <a:xfrm>
                <a:off x="8314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592" name="Google Shape;592;p46"/>
              <p:cNvSpPr/>
              <p:nvPr/>
            </p:nvSpPr>
            <p:spPr>
              <a:xfrm>
                <a:off x="12016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593" name="Google Shape;593;p46"/>
              <p:cNvSpPr/>
              <p:nvPr/>
            </p:nvSpPr>
            <p:spPr>
              <a:xfrm>
                <a:off x="15718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594" name="Google Shape;594;p46"/>
              <p:cNvSpPr/>
              <p:nvPr/>
            </p:nvSpPr>
            <p:spPr>
              <a:xfrm>
                <a:off x="19420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grpSp>
      </p:grpSp>
      <p:sp>
        <p:nvSpPr>
          <p:cNvPr id="595" name="Google Shape;595;p46"/>
          <p:cNvSpPr/>
          <p:nvPr/>
        </p:nvSpPr>
        <p:spPr>
          <a:xfrm>
            <a:off x="5023375" y="3994875"/>
            <a:ext cx="3941541" cy="1148616"/>
          </a:xfrm>
          <a:custGeom>
            <a:avLst/>
            <a:gdLst/>
            <a:ahLst/>
            <a:cxnLst/>
            <a:rect l="l" t="t" r="r" b="b"/>
            <a:pathLst>
              <a:path w="109754" h="47273" extrusionOk="0">
                <a:moveTo>
                  <a:pt x="93188" y="0"/>
                </a:moveTo>
                <a:lnTo>
                  <a:pt x="91918" y="29"/>
                </a:lnTo>
                <a:lnTo>
                  <a:pt x="90619" y="87"/>
                </a:lnTo>
                <a:lnTo>
                  <a:pt x="89292" y="144"/>
                </a:lnTo>
                <a:lnTo>
                  <a:pt x="87906" y="260"/>
                </a:lnTo>
                <a:lnTo>
                  <a:pt x="86521" y="404"/>
                </a:lnTo>
                <a:lnTo>
                  <a:pt x="85107" y="606"/>
                </a:lnTo>
                <a:lnTo>
                  <a:pt x="83664" y="808"/>
                </a:lnTo>
                <a:lnTo>
                  <a:pt x="82163" y="1039"/>
                </a:lnTo>
                <a:lnTo>
                  <a:pt x="80663" y="1328"/>
                </a:lnTo>
                <a:lnTo>
                  <a:pt x="79162" y="1616"/>
                </a:lnTo>
                <a:lnTo>
                  <a:pt x="77604" y="1963"/>
                </a:lnTo>
                <a:lnTo>
                  <a:pt x="76045" y="2309"/>
                </a:lnTo>
                <a:lnTo>
                  <a:pt x="74458" y="2713"/>
                </a:lnTo>
                <a:lnTo>
                  <a:pt x="72842" y="3146"/>
                </a:lnTo>
                <a:lnTo>
                  <a:pt x="71226" y="3579"/>
                </a:lnTo>
                <a:lnTo>
                  <a:pt x="69581" y="4069"/>
                </a:lnTo>
                <a:lnTo>
                  <a:pt x="67907" y="4560"/>
                </a:lnTo>
                <a:lnTo>
                  <a:pt x="66233" y="5108"/>
                </a:lnTo>
                <a:lnTo>
                  <a:pt x="64559" y="5657"/>
                </a:lnTo>
                <a:lnTo>
                  <a:pt x="62856" y="6263"/>
                </a:lnTo>
                <a:lnTo>
                  <a:pt x="61154" y="6869"/>
                </a:lnTo>
                <a:lnTo>
                  <a:pt x="59422" y="7504"/>
                </a:lnTo>
                <a:lnTo>
                  <a:pt x="57690" y="8167"/>
                </a:lnTo>
                <a:lnTo>
                  <a:pt x="55959" y="8860"/>
                </a:lnTo>
                <a:lnTo>
                  <a:pt x="54227" y="9582"/>
                </a:lnTo>
                <a:lnTo>
                  <a:pt x="52467" y="10332"/>
                </a:lnTo>
                <a:lnTo>
                  <a:pt x="50735" y="11082"/>
                </a:lnTo>
                <a:lnTo>
                  <a:pt x="48975" y="11890"/>
                </a:lnTo>
                <a:lnTo>
                  <a:pt x="47214" y="12698"/>
                </a:lnTo>
                <a:lnTo>
                  <a:pt x="45454" y="13535"/>
                </a:lnTo>
                <a:lnTo>
                  <a:pt x="43694" y="14401"/>
                </a:lnTo>
                <a:lnTo>
                  <a:pt x="41933" y="15296"/>
                </a:lnTo>
                <a:lnTo>
                  <a:pt x="40230" y="16190"/>
                </a:lnTo>
                <a:lnTo>
                  <a:pt x="38528" y="17085"/>
                </a:lnTo>
                <a:lnTo>
                  <a:pt x="36825" y="18009"/>
                </a:lnTo>
                <a:lnTo>
                  <a:pt x="35122" y="18961"/>
                </a:lnTo>
                <a:lnTo>
                  <a:pt x="33477" y="19913"/>
                </a:lnTo>
                <a:lnTo>
                  <a:pt x="31832" y="20895"/>
                </a:lnTo>
                <a:lnTo>
                  <a:pt x="30187" y="21876"/>
                </a:lnTo>
                <a:lnTo>
                  <a:pt x="28600" y="22857"/>
                </a:lnTo>
                <a:lnTo>
                  <a:pt x="27013" y="23867"/>
                </a:lnTo>
                <a:lnTo>
                  <a:pt x="25454" y="24877"/>
                </a:lnTo>
                <a:lnTo>
                  <a:pt x="23925" y="25887"/>
                </a:lnTo>
                <a:lnTo>
                  <a:pt x="22395" y="26926"/>
                </a:lnTo>
                <a:lnTo>
                  <a:pt x="20923" y="27965"/>
                </a:lnTo>
                <a:lnTo>
                  <a:pt x="19480" y="29004"/>
                </a:lnTo>
                <a:lnTo>
                  <a:pt x="18037" y="30072"/>
                </a:lnTo>
                <a:lnTo>
                  <a:pt x="16652" y="31111"/>
                </a:lnTo>
                <a:lnTo>
                  <a:pt x="15354" y="32150"/>
                </a:lnTo>
                <a:lnTo>
                  <a:pt x="14084" y="33160"/>
                </a:lnTo>
                <a:lnTo>
                  <a:pt x="12843" y="34199"/>
                </a:lnTo>
                <a:lnTo>
                  <a:pt x="11631" y="35209"/>
                </a:lnTo>
                <a:lnTo>
                  <a:pt x="10447" y="36248"/>
                </a:lnTo>
                <a:lnTo>
                  <a:pt x="9293" y="37258"/>
                </a:lnTo>
                <a:lnTo>
                  <a:pt x="8196" y="38297"/>
                </a:lnTo>
                <a:lnTo>
                  <a:pt x="7129" y="39307"/>
                </a:lnTo>
                <a:lnTo>
                  <a:pt x="6090" y="40317"/>
                </a:lnTo>
                <a:lnTo>
                  <a:pt x="5108" y="41327"/>
                </a:lnTo>
                <a:lnTo>
                  <a:pt x="4156" y="42337"/>
                </a:lnTo>
                <a:lnTo>
                  <a:pt x="3233" y="43347"/>
                </a:lnTo>
                <a:lnTo>
                  <a:pt x="2367" y="44357"/>
                </a:lnTo>
                <a:lnTo>
                  <a:pt x="1530" y="45339"/>
                </a:lnTo>
                <a:lnTo>
                  <a:pt x="751" y="46320"/>
                </a:lnTo>
                <a:lnTo>
                  <a:pt x="0" y="47272"/>
                </a:lnTo>
                <a:lnTo>
                  <a:pt x="76016" y="47272"/>
                </a:lnTo>
                <a:lnTo>
                  <a:pt x="78152" y="45916"/>
                </a:lnTo>
                <a:lnTo>
                  <a:pt x="80230" y="44531"/>
                </a:lnTo>
                <a:lnTo>
                  <a:pt x="82250" y="43145"/>
                </a:lnTo>
                <a:lnTo>
                  <a:pt x="84241" y="41731"/>
                </a:lnTo>
                <a:lnTo>
                  <a:pt x="86146" y="40317"/>
                </a:lnTo>
                <a:lnTo>
                  <a:pt x="88022" y="38903"/>
                </a:lnTo>
                <a:lnTo>
                  <a:pt x="89840" y="37460"/>
                </a:lnTo>
                <a:lnTo>
                  <a:pt x="91572" y="36046"/>
                </a:lnTo>
                <a:lnTo>
                  <a:pt x="93245" y="34603"/>
                </a:lnTo>
                <a:lnTo>
                  <a:pt x="94862" y="33160"/>
                </a:lnTo>
                <a:lnTo>
                  <a:pt x="96420" y="31717"/>
                </a:lnTo>
                <a:lnTo>
                  <a:pt x="97892" y="30303"/>
                </a:lnTo>
                <a:lnTo>
                  <a:pt x="99277" y="28860"/>
                </a:lnTo>
                <a:lnTo>
                  <a:pt x="100605" y="27446"/>
                </a:lnTo>
                <a:lnTo>
                  <a:pt x="101846" y="26060"/>
                </a:lnTo>
                <a:lnTo>
                  <a:pt x="103000" y="24646"/>
                </a:lnTo>
                <a:lnTo>
                  <a:pt x="104068" y="23290"/>
                </a:lnTo>
                <a:lnTo>
                  <a:pt x="105049" y="21934"/>
                </a:lnTo>
                <a:lnTo>
                  <a:pt x="105944" y="20606"/>
                </a:lnTo>
                <a:lnTo>
                  <a:pt x="106752" y="19307"/>
                </a:lnTo>
                <a:lnTo>
                  <a:pt x="107444" y="18037"/>
                </a:lnTo>
                <a:lnTo>
                  <a:pt x="107791" y="17431"/>
                </a:lnTo>
                <a:lnTo>
                  <a:pt x="108079" y="16796"/>
                </a:lnTo>
                <a:lnTo>
                  <a:pt x="108339" y="16190"/>
                </a:lnTo>
                <a:lnTo>
                  <a:pt x="108599" y="15584"/>
                </a:lnTo>
                <a:lnTo>
                  <a:pt x="108830" y="15007"/>
                </a:lnTo>
                <a:lnTo>
                  <a:pt x="109032" y="14401"/>
                </a:lnTo>
                <a:lnTo>
                  <a:pt x="109205" y="13824"/>
                </a:lnTo>
                <a:lnTo>
                  <a:pt x="109349" y="13218"/>
                </a:lnTo>
                <a:lnTo>
                  <a:pt x="109493" y="12670"/>
                </a:lnTo>
                <a:lnTo>
                  <a:pt x="109609" y="12092"/>
                </a:lnTo>
                <a:lnTo>
                  <a:pt x="109667" y="11544"/>
                </a:lnTo>
                <a:lnTo>
                  <a:pt x="109724" y="10996"/>
                </a:lnTo>
                <a:lnTo>
                  <a:pt x="109753" y="10447"/>
                </a:lnTo>
                <a:lnTo>
                  <a:pt x="109753" y="9928"/>
                </a:lnTo>
                <a:lnTo>
                  <a:pt x="109753" y="9437"/>
                </a:lnTo>
                <a:lnTo>
                  <a:pt x="109695" y="8918"/>
                </a:lnTo>
                <a:lnTo>
                  <a:pt x="109609" y="8427"/>
                </a:lnTo>
                <a:lnTo>
                  <a:pt x="109522" y="7965"/>
                </a:lnTo>
                <a:lnTo>
                  <a:pt x="109378" y="7504"/>
                </a:lnTo>
                <a:lnTo>
                  <a:pt x="109234" y="7042"/>
                </a:lnTo>
                <a:lnTo>
                  <a:pt x="109060" y="6609"/>
                </a:lnTo>
                <a:lnTo>
                  <a:pt x="108858" y="6176"/>
                </a:lnTo>
                <a:lnTo>
                  <a:pt x="108656" y="5801"/>
                </a:lnTo>
                <a:lnTo>
                  <a:pt x="108426" y="5426"/>
                </a:lnTo>
                <a:lnTo>
                  <a:pt x="108195" y="5079"/>
                </a:lnTo>
                <a:lnTo>
                  <a:pt x="107935" y="4733"/>
                </a:lnTo>
                <a:lnTo>
                  <a:pt x="107646" y="4416"/>
                </a:lnTo>
                <a:lnTo>
                  <a:pt x="107358" y="4098"/>
                </a:lnTo>
                <a:lnTo>
                  <a:pt x="107011" y="3810"/>
                </a:lnTo>
                <a:lnTo>
                  <a:pt x="106694" y="3492"/>
                </a:lnTo>
                <a:lnTo>
                  <a:pt x="106319" y="3232"/>
                </a:lnTo>
                <a:lnTo>
                  <a:pt x="105944" y="2944"/>
                </a:lnTo>
                <a:lnTo>
                  <a:pt x="105568" y="2684"/>
                </a:lnTo>
                <a:lnTo>
                  <a:pt x="105164" y="2453"/>
                </a:lnTo>
                <a:lnTo>
                  <a:pt x="104732" y="2222"/>
                </a:lnTo>
                <a:lnTo>
                  <a:pt x="104270" y="1991"/>
                </a:lnTo>
                <a:lnTo>
                  <a:pt x="103808" y="1789"/>
                </a:lnTo>
                <a:lnTo>
                  <a:pt x="103317" y="1587"/>
                </a:lnTo>
                <a:lnTo>
                  <a:pt x="102307" y="1212"/>
                </a:lnTo>
                <a:lnTo>
                  <a:pt x="101211" y="895"/>
                </a:lnTo>
                <a:lnTo>
                  <a:pt x="100027" y="635"/>
                </a:lnTo>
                <a:lnTo>
                  <a:pt x="98815" y="404"/>
                </a:lnTo>
                <a:lnTo>
                  <a:pt x="97517" y="231"/>
                </a:lnTo>
                <a:lnTo>
                  <a:pt x="96131" y="116"/>
                </a:lnTo>
                <a:lnTo>
                  <a:pt x="94688" y="29"/>
                </a:lnTo>
                <a:lnTo>
                  <a:pt x="93188" y="0"/>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latin typeface="Sora"/>
              <a:ea typeface="Sora"/>
              <a:cs typeface="Sora"/>
              <a:sym typeface="Sora"/>
            </a:endParaRPr>
          </a:p>
        </p:txBody>
      </p:sp>
      <p:sp>
        <p:nvSpPr>
          <p:cNvPr id="596" name="Google Shape;596;p46"/>
          <p:cNvSpPr/>
          <p:nvPr/>
        </p:nvSpPr>
        <p:spPr>
          <a:xfrm rot="5400000">
            <a:off x="6364434" y="2363929"/>
            <a:ext cx="912991" cy="4646142"/>
          </a:xfrm>
          <a:custGeom>
            <a:avLst/>
            <a:gdLst/>
            <a:ahLst/>
            <a:cxnLst/>
            <a:rect l="l" t="t" r="r" b="b"/>
            <a:pathLst>
              <a:path w="39886" h="93762" fill="none" extrusionOk="0">
                <a:moveTo>
                  <a:pt x="39886" y="0"/>
                </a:moveTo>
                <a:lnTo>
                  <a:pt x="7330" y="0"/>
                </a:lnTo>
                <a:lnTo>
                  <a:pt x="7330" y="0"/>
                </a:lnTo>
                <a:lnTo>
                  <a:pt x="6362" y="3051"/>
                </a:lnTo>
                <a:lnTo>
                  <a:pt x="5470" y="6176"/>
                </a:lnTo>
                <a:lnTo>
                  <a:pt x="4614" y="9413"/>
                </a:lnTo>
                <a:lnTo>
                  <a:pt x="3832" y="12725"/>
                </a:lnTo>
                <a:lnTo>
                  <a:pt x="3088" y="16148"/>
                </a:lnTo>
                <a:lnTo>
                  <a:pt x="2456" y="19608"/>
                </a:lnTo>
                <a:lnTo>
                  <a:pt x="1860" y="23143"/>
                </a:lnTo>
                <a:lnTo>
                  <a:pt x="1340" y="26715"/>
                </a:lnTo>
                <a:lnTo>
                  <a:pt x="1340" y="26715"/>
                </a:lnTo>
                <a:lnTo>
                  <a:pt x="930" y="29989"/>
                </a:lnTo>
                <a:lnTo>
                  <a:pt x="633" y="33263"/>
                </a:lnTo>
                <a:lnTo>
                  <a:pt x="372" y="36463"/>
                </a:lnTo>
                <a:lnTo>
                  <a:pt x="186" y="39625"/>
                </a:lnTo>
                <a:lnTo>
                  <a:pt x="37" y="42714"/>
                </a:lnTo>
                <a:lnTo>
                  <a:pt x="0" y="45802"/>
                </a:lnTo>
                <a:lnTo>
                  <a:pt x="0" y="48778"/>
                </a:lnTo>
                <a:lnTo>
                  <a:pt x="112" y="51755"/>
                </a:lnTo>
                <a:lnTo>
                  <a:pt x="223" y="54620"/>
                </a:lnTo>
                <a:lnTo>
                  <a:pt x="447" y="57448"/>
                </a:lnTo>
                <a:lnTo>
                  <a:pt x="707" y="60201"/>
                </a:lnTo>
                <a:lnTo>
                  <a:pt x="1042" y="62843"/>
                </a:lnTo>
                <a:lnTo>
                  <a:pt x="1414" y="65447"/>
                </a:lnTo>
                <a:lnTo>
                  <a:pt x="1860" y="67940"/>
                </a:lnTo>
                <a:lnTo>
                  <a:pt x="2381" y="70358"/>
                </a:lnTo>
                <a:lnTo>
                  <a:pt x="2939" y="72665"/>
                </a:lnTo>
                <a:lnTo>
                  <a:pt x="3535" y="74898"/>
                </a:lnTo>
                <a:lnTo>
                  <a:pt x="4204" y="77018"/>
                </a:lnTo>
                <a:lnTo>
                  <a:pt x="4949" y="79028"/>
                </a:lnTo>
                <a:lnTo>
                  <a:pt x="5321" y="79995"/>
                </a:lnTo>
                <a:lnTo>
                  <a:pt x="5693" y="80925"/>
                </a:lnTo>
                <a:lnTo>
                  <a:pt x="6102" y="81855"/>
                </a:lnTo>
                <a:lnTo>
                  <a:pt x="6549" y="82748"/>
                </a:lnTo>
                <a:lnTo>
                  <a:pt x="6958" y="83567"/>
                </a:lnTo>
                <a:lnTo>
                  <a:pt x="7404" y="84385"/>
                </a:lnTo>
                <a:lnTo>
                  <a:pt x="7851" y="85204"/>
                </a:lnTo>
                <a:lnTo>
                  <a:pt x="8334" y="85948"/>
                </a:lnTo>
                <a:lnTo>
                  <a:pt x="8818" y="86692"/>
                </a:lnTo>
                <a:lnTo>
                  <a:pt x="9302" y="87362"/>
                </a:lnTo>
                <a:lnTo>
                  <a:pt x="9786" y="88032"/>
                </a:lnTo>
                <a:lnTo>
                  <a:pt x="10306" y="88664"/>
                </a:lnTo>
                <a:lnTo>
                  <a:pt x="10827" y="89259"/>
                </a:lnTo>
                <a:lnTo>
                  <a:pt x="11385" y="89818"/>
                </a:lnTo>
                <a:lnTo>
                  <a:pt x="11906" y="90338"/>
                </a:lnTo>
                <a:lnTo>
                  <a:pt x="12464" y="90822"/>
                </a:lnTo>
                <a:lnTo>
                  <a:pt x="13060" y="91306"/>
                </a:lnTo>
                <a:lnTo>
                  <a:pt x="13618" y="91715"/>
                </a:lnTo>
                <a:lnTo>
                  <a:pt x="14213" y="92087"/>
                </a:lnTo>
                <a:lnTo>
                  <a:pt x="14808" y="92422"/>
                </a:lnTo>
                <a:lnTo>
                  <a:pt x="15404" y="92757"/>
                </a:lnTo>
                <a:lnTo>
                  <a:pt x="16036" y="93017"/>
                </a:lnTo>
                <a:lnTo>
                  <a:pt x="16669" y="93241"/>
                </a:lnTo>
                <a:lnTo>
                  <a:pt x="17301" y="93427"/>
                </a:lnTo>
                <a:lnTo>
                  <a:pt x="17971" y="93575"/>
                </a:lnTo>
                <a:lnTo>
                  <a:pt x="18604" y="93687"/>
                </a:lnTo>
                <a:lnTo>
                  <a:pt x="18604" y="93687"/>
                </a:lnTo>
                <a:lnTo>
                  <a:pt x="19311" y="93762"/>
                </a:lnTo>
                <a:lnTo>
                  <a:pt x="20017" y="93762"/>
                </a:lnTo>
                <a:lnTo>
                  <a:pt x="20017" y="93762"/>
                </a:lnTo>
                <a:lnTo>
                  <a:pt x="20650" y="93762"/>
                </a:lnTo>
                <a:lnTo>
                  <a:pt x="21320" y="93687"/>
                </a:lnTo>
                <a:lnTo>
                  <a:pt x="21952" y="93613"/>
                </a:lnTo>
                <a:lnTo>
                  <a:pt x="22622" y="93464"/>
                </a:lnTo>
                <a:lnTo>
                  <a:pt x="23254" y="93315"/>
                </a:lnTo>
                <a:lnTo>
                  <a:pt x="23924" y="93092"/>
                </a:lnTo>
                <a:lnTo>
                  <a:pt x="24557" y="92831"/>
                </a:lnTo>
                <a:lnTo>
                  <a:pt x="25189" y="92571"/>
                </a:lnTo>
                <a:lnTo>
                  <a:pt x="25859" y="92236"/>
                </a:lnTo>
                <a:lnTo>
                  <a:pt x="26491" y="91901"/>
                </a:lnTo>
                <a:lnTo>
                  <a:pt x="27124" y="91529"/>
                </a:lnTo>
                <a:lnTo>
                  <a:pt x="27794" y="91083"/>
                </a:lnTo>
                <a:lnTo>
                  <a:pt x="28426" y="90636"/>
                </a:lnTo>
                <a:lnTo>
                  <a:pt x="29059" y="90152"/>
                </a:lnTo>
                <a:lnTo>
                  <a:pt x="29691" y="89632"/>
                </a:lnTo>
                <a:lnTo>
                  <a:pt x="30324" y="89073"/>
                </a:lnTo>
                <a:lnTo>
                  <a:pt x="30956" y="88515"/>
                </a:lnTo>
                <a:lnTo>
                  <a:pt x="31589" y="87883"/>
                </a:lnTo>
                <a:lnTo>
                  <a:pt x="32221" y="87250"/>
                </a:lnTo>
                <a:lnTo>
                  <a:pt x="32817" y="86581"/>
                </a:lnTo>
                <a:lnTo>
                  <a:pt x="33449" y="85874"/>
                </a:lnTo>
                <a:lnTo>
                  <a:pt x="34045" y="85129"/>
                </a:lnTo>
                <a:lnTo>
                  <a:pt x="35272" y="83567"/>
                </a:lnTo>
                <a:lnTo>
                  <a:pt x="36463" y="81892"/>
                </a:lnTo>
                <a:lnTo>
                  <a:pt x="37616" y="80107"/>
                </a:lnTo>
                <a:lnTo>
                  <a:pt x="38770" y="78209"/>
                </a:lnTo>
                <a:lnTo>
                  <a:pt x="39886" y="76200"/>
                </a:lnTo>
                <a:lnTo>
                  <a:pt x="39886" y="0"/>
                </a:lnTo>
                <a:lnTo>
                  <a:pt x="39886" y="0"/>
                </a:lnTo>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latin typeface="Sora"/>
              <a:ea typeface="Sora"/>
              <a:cs typeface="Sora"/>
              <a:sym typeface="Sora"/>
            </a:endParaRPr>
          </a:p>
        </p:txBody>
      </p:sp>
      <p:sp>
        <p:nvSpPr>
          <p:cNvPr id="597" name="Google Shape;597;p46"/>
          <p:cNvSpPr/>
          <p:nvPr/>
        </p:nvSpPr>
        <p:spPr>
          <a:xfrm>
            <a:off x="1643225" y="-725"/>
            <a:ext cx="5761425" cy="711800"/>
          </a:xfrm>
          <a:custGeom>
            <a:avLst/>
            <a:gdLst/>
            <a:ahLst/>
            <a:cxnLst/>
            <a:rect l="l" t="t" r="r" b="b"/>
            <a:pathLst>
              <a:path w="230457" h="28472" extrusionOk="0">
                <a:moveTo>
                  <a:pt x="0" y="0"/>
                </a:moveTo>
                <a:lnTo>
                  <a:pt x="230457" y="28472"/>
                </a:lnTo>
                <a:lnTo>
                  <a:pt x="220381" y="20"/>
                </a:lnTo>
                <a:close/>
              </a:path>
            </a:pathLst>
          </a:custGeom>
          <a:solidFill>
            <a:schemeClr val="lt1"/>
          </a:solidFill>
          <a:ln>
            <a:noFill/>
          </a:ln>
        </p:spPr>
      </p:sp>
      <p:sp>
        <p:nvSpPr>
          <p:cNvPr id="598" name="Google Shape;598;p46"/>
          <p:cNvSpPr/>
          <p:nvPr/>
        </p:nvSpPr>
        <p:spPr>
          <a:xfrm>
            <a:off x="7140700" y="-1350"/>
            <a:ext cx="2003375" cy="714225"/>
          </a:xfrm>
          <a:custGeom>
            <a:avLst/>
            <a:gdLst/>
            <a:ahLst/>
            <a:cxnLst/>
            <a:rect l="l" t="t" r="r" b="b"/>
            <a:pathLst>
              <a:path w="80135" h="28569" extrusionOk="0">
                <a:moveTo>
                  <a:pt x="10558" y="28569"/>
                </a:moveTo>
                <a:lnTo>
                  <a:pt x="67491" y="18220"/>
                </a:lnTo>
                <a:lnTo>
                  <a:pt x="80135" y="0"/>
                </a:lnTo>
                <a:lnTo>
                  <a:pt x="0" y="45"/>
                </a:lnTo>
                <a:close/>
              </a:path>
            </a:pathLst>
          </a:custGeom>
          <a:gradFill>
            <a:gsLst>
              <a:gs pos="0">
                <a:schemeClr val="accent1"/>
              </a:gs>
              <a:gs pos="11000">
                <a:schemeClr val="accent1"/>
              </a:gs>
              <a:gs pos="26000">
                <a:schemeClr val="accent3"/>
              </a:gs>
              <a:gs pos="63000">
                <a:schemeClr val="accent4"/>
              </a:gs>
              <a:gs pos="100000">
                <a:schemeClr val="accent4"/>
              </a:gs>
            </a:gsLst>
            <a:lin ang="8100019" scaled="0"/>
          </a:gradFill>
          <a:ln>
            <a:noFill/>
          </a:ln>
          <a:effectLst>
            <a:outerShdw blurRad="314325" dist="28575" dir="5400000" algn="bl" rotWithShape="0">
              <a:schemeClr val="accent4">
                <a:alpha val="24000"/>
              </a:schemeClr>
            </a:outerShdw>
          </a:effectLst>
        </p:spPr>
      </p:sp>
      <p:cxnSp>
        <p:nvCxnSpPr>
          <p:cNvPr id="599" name="Google Shape;599;p46"/>
          <p:cNvCxnSpPr/>
          <p:nvPr/>
        </p:nvCxnSpPr>
        <p:spPr>
          <a:xfrm rot="10800000">
            <a:off x="605578" y="1794125"/>
            <a:ext cx="8537700" cy="0"/>
          </a:xfrm>
          <a:prstGeom prst="straightConnector1">
            <a:avLst/>
          </a:prstGeom>
          <a:noFill/>
          <a:ln w="19050" cap="flat" cmpd="sng">
            <a:solidFill>
              <a:schemeClr val="dk1"/>
            </a:solidFill>
            <a:prstDash val="solid"/>
            <a:round/>
            <a:headEnd type="none" w="med" len="med"/>
            <a:tailEnd type="none" w="med" len="med"/>
          </a:ln>
        </p:spPr>
      </p:cxnSp>
      <p:cxnSp>
        <p:nvCxnSpPr>
          <p:cNvPr id="600" name="Google Shape;600;p46"/>
          <p:cNvCxnSpPr/>
          <p:nvPr/>
        </p:nvCxnSpPr>
        <p:spPr>
          <a:xfrm rot="10800000">
            <a:off x="605578" y="2731925"/>
            <a:ext cx="8537700" cy="0"/>
          </a:xfrm>
          <a:prstGeom prst="straightConnector1">
            <a:avLst/>
          </a:prstGeom>
          <a:noFill/>
          <a:ln w="19050" cap="flat" cmpd="sng">
            <a:solidFill>
              <a:schemeClr val="dk1"/>
            </a:solidFill>
            <a:prstDash val="solid"/>
            <a:round/>
            <a:headEnd type="none" w="med" len="med"/>
            <a:tailEnd type="none" w="med" len="med"/>
          </a:ln>
        </p:spPr>
      </p:cxnSp>
      <p:cxnSp>
        <p:nvCxnSpPr>
          <p:cNvPr id="601" name="Google Shape;601;p46"/>
          <p:cNvCxnSpPr/>
          <p:nvPr/>
        </p:nvCxnSpPr>
        <p:spPr>
          <a:xfrm rot="10800000">
            <a:off x="606300" y="3669725"/>
            <a:ext cx="8537700" cy="0"/>
          </a:xfrm>
          <a:prstGeom prst="straightConnector1">
            <a:avLst/>
          </a:prstGeom>
          <a:noFill/>
          <a:ln w="19050" cap="flat" cmpd="sng">
            <a:solidFill>
              <a:schemeClr val="dk1"/>
            </a:solidFill>
            <a:prstDash val="solid"/>
            <a:round/>
            <a:headEnd type="none" w="med" len="med"/>
            <a:tailEnd type="none" w="med" len="med"/>
          </a:ln>
        </p:spPr>
      </p:cxnSp>
      <p:sp>
        <p:nvSpPr>
          <p:cNvPr id="602" name="Google Shape;602;p46"/>
          <p:cNvSpPr txBox="1">
            <a:spLocks noGrp="1"/>
          </p:cNvSpPr>
          <p:nvPr>
            <p:ph type="body" idx="1"/>
          </p:nvPr>
        </p:nvSpPr>
        <p:spPr>
          <a:xfrm>
            <a:off x="5788075" y="1906850"/>
            <a:ext cx="3021300" cy="825000"/>
          </a:xfrm>
          <a:prstGeom prst="rect">
            <a:avLst/>
          </a:prstGeom>
        </p:spPr>
        <p:txBody>
          <a:bodyPr spcFirstLastPara="1" wrap="square" lIns="0" tIns="0" rIns="91425" bIns="91425" anchor="t" anchorCtr="0">
            <a:noAutofit/>
          </a:bodyPr>
          <a:lstStyle>
            <a:lvl1pPr marL="457200" lvl="0" indent="-292100">
              <a:spcBef>
                <a:spcPts val="0"/>
              </a:spcBef>
              <a:spcAft>
                <a:spcPts val="0"/>
              </a:spcAft>
              <a:buClr>
                <a:schemeClr val="lt1"/>
              </a:buClr>
              <a:buSzPts val="1000"/>
              <a:buFont typeface="Sora Light"/>
              <a:buChar char="●"/>
              <a:defRPr sz="1000">
                <a:latin typeface="Sora Light"/>
                <a:ea typeface="Sora Light"/>
                <a:cs typeface="Sora Light"/>
                <a:sym typeface="Sora Light"/>
              </a:defRPr>
            </a:lvl1pPr>
            <a:lvl2pPr marL="914400" lvl="1" indent="-2921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2pPr>
            <a:lvl3pPr marL="1371600" lvl="2" indent="-2921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3pPr>
            <a:lvl4pPr marL="1828800" lvl="3" indent="-2921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4pPr>
            <a:lvl5pPr marL="2286000" lvl="4" indent="-2921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5pPr>
            <a:lvl6pPr marL="2743200" lvl="5" indent="-2921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6pPr>
            <a:lvl7pPr marL="3200400" lvl="6" indent="-2921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7pPr>
            <a:lvl8pPr marL="3657600" lvl="7" indent="-2921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8pPr>
            <a:lvl9pPr marL="4114800" lvl="8" indent="-2921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9pPr>
          </a:lstStyle>
          <a:p>
            <a:endParaRPr/>
          </a:p>
        </p:txBody>
      </p:sp>
      <p:sp>
        <p:nvSpPr>
          <p:cNvPr id="603" name="Google Shape;603;p46"/>
          <p:cNvSpPr txBox="1">
            <a:spLocks noGrp="1"/>
          </p:cNvSpPr>
          <p:nvPr>
            <p:ph type="title"/>
          </p:nvPr>
        </p:nvSpPr>
        <p:spPr>
          <a:xfrm>
            <a:off x="2134625" y="2853988"/>
            <a:ext cx="1583400" cy="361200"/>
          </a:xfrm>
          <a:prstGeom prst="rect">
            <a:avLst/>
          </a:prstGeom>
        </p:spPr>
        <p:txBody>
          <a:bodyPr spcFirstLastPara="1" wrap="square" lIns="0" tIns="0" rIns="91425" bIns="91425" anchor="t" anchorCtr="0">
            <a:noAutofit/>
          </a:bodyPr>
          <a:lstStyle>
            <a:lvl1pPr lvl="0">
              <a:spcBef>
                <a:spcPts val="0"/>
              </a:spcBef>
              <a:spcAft>
                <a:spcPts val="0"/>
              </a:spcAft>
              <a:buClr>
                <a:schemeClr val="lt1"/>
              </a:buClr>
              <a:buSzPts val="1200"/>
              <a:buFont typeface="Sora Medium"/>
              <a:buNone/>
              <a:defRPr sz="1200">
                <a:latin typeface="Sora Medium"/>
                <a:ea typeface="Sora Medium"/>
                <a:cs typeface="Sora Medium"/>
                <a:sym typeface="Sora Medium"/>
              </a:defRPr>
            </a:lvl1pPr>
            <a:lvl2pPr lvl="1">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2pPr>
            <a:lvl3pPr lvl="2">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3pPr>
            <a:lvl4pPr lvl="3">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4pPr>
            <a:lvl5pPr lvl="4">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5pPr>
            <a:lvl6pPr lvl="5">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6pPr>
            <a:lvl7pPr lvl="6">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7pPr>
            <a:lvl8pPr lvl="7">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8pPr>
            <a:lvl9pPr lvl="8">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9pPr>
          </a:lstStyle>
          <a:p>
            <a:endParaRPr/>
          </a:p>
        </p:txBody>
      </p:sp>
      <p:sp>
        <p:nvSpPr>
          <p:cNvPr id="604" name="Google Shape;604;p46"/>
          <p:cNvSpPr txBox="1">
            <a:spLocks noGrp="1"/>
          </p:cNvSpPr>
          <p:nvPr>
            <p:ph type="body" idx="2"/>
          </p:nvPr>
        </p:nvSpPr>
        <p:spPr>
          <a:xfrm>
            <a:off x="5788075" y="2855650"/>
            <a:ext cx="3021300" cy="814200"/>
          </a:xfrm>
          <a:prstGeom prst="rect">
            <a:avLst/>
          </a:prstGeom>
        </p:spPr>
        <p:txBody>
          <a:bodyPr spcFirstLastPara="1" wrap="square" lIns="0" tIns="0" rIns="91425" bIns="91425" anchor="t" anchorCtr="0">
            <a:noAutofit/>
          </a:bodyPr>
          <a:lstStyle>
            <a:lvl1pPr marL="457200" lvl="0" indent="-292100">
              <a:spcBef>
                <a:spcPts val="0"/>
              </a:spcBef>
              <a:spcAft>
                <a:spcPts val="0"/>
              </a:spcAft>
              <a:buClr>
                <a:schemeClr val="lt1"/>
              </a:buClr>
              <a:buSzPts val="1000"/>
              <a:buFont typeface="Sora Light"/>
              <a:buChar char="●"/>
              <a:defRPr sz="1000">
                <a:latin typeface="Sora Light"/>
                <a:ea typeface="Sora Light"/>
                <a:cs typeface="Sora Light"/>
                <a:sym typeface="Sora Light"/>
              </a:defRPr>
            </a:lvl1pPr>
            <a:lvl2pPr marL="914400" lvl="1" indent="-2921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2pPr>
            <a:lvl3pPr marL="1371600" lvl="2" indent="-2921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3pPr>
            <a:lvl4pPr marL="1828800" lvl="3" indent="-2921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4pPr>
            <a:lvl5pPr marL="2286000" lvl="4" indent="-2921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5pPr>
            <a:lvl6pPr marL="2743200" lvl="5" indent="-2921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6pPr>
            <a:lvl7pPr marL="3200400" lvl="6" indent="-2921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7pPr>
            <a:lvl8pPr marL="3657600" lvl="7" indent="-2921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8pPr>
            <a:lvl9pPr marL="4114800" lvl="8" indent="-2921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9pPr>
          </a:lstStyle>
          <a:p>
            <a:endParaRPr/>
          </a:p>
        </p:txBody>
      </p:sp>
      <p:sp>
        <p:nvSpPr>
          <p:cNvPr id="605" name="Google Shape;605;p46"/>
          <p:cNvSpPr txBox="1">
            <a:spLocks noGrp="1"/>
          </p:cNvSpPr>
          <p:nvPr>
            <p:ph type="title" idx="3"/>
          </p:nvPr>
        </p:nvSpPr>
        <p:spPr>
          <a:xfrm>
            <a:off x="525175" y="2853988"/>
            <a:ext cx="1408800" cy="361200"/>
          </a:xfrm>
          <a:prstGeom prst="rect">
            <a:avLst/>
          </a:prstGeom>
        </p:spPr>
        <p:txBody>
          <a:bodyPr spcFirstLastPara="1" wrap="square" lIns="0" tIns="0" rIns="91425" bIns="91425" anchor="t" anchorCtr="0">
            <a:noAutofit/>
          </a:bodyPr>
          <a:lstStyle>
            <a:lvl1pPr lvl="0" algn="r">
              <a:spcBef>
                <a:spcPts val="0"/>
              </a:spcBef>
              <a:spcAft>
                <a:spcPts val="0"/>
              </a:spcAft>
              <a:buClr>
                <a:schemeClr val="lt1"/>
              </a:buClr>
              <a:buSzPts val="1200"/>
              <a:buFont typeface="Sora Medium"/>
              <a:buNone/>
              <a:defRPr sz="1200">
                <a:latin typeface="Sora Medium"/>
                <a:ea typeface="Sora Medium"/>
                <a:cs typeface="Sora Medium"/>
                <a:sym typeface="Sora Medium"/>
              </a:defRPr>
            </a:lvl1pPr>
            <a:lvl2pPr lvl="1" algn="r">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2pPr>
            <a:lvl3pPr lvl="2" algn="r">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3pPr>
            <a:lvl4pPr lvl="3" algn="r">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4pPr>
            <a:lvl5pPr lvl="4" algn="r">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5pPr>
            <a:lvl6pPr lvl="5" algn="r">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6pPr>
            <a:lvl7pPr lvl="6" algn="r">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7pPr>
            <a:lvl8pPr lvl="7" algn="r">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8pPr>
            <a:lvl9pPr lvl="8" algn="r">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9pPr>
          </a:lstStyle>
          <a:p>
            <a:endParaRPr/>
          </a:p>
        </p:txBody>
      </p:sp>
      <p:sp>
        <p:nvSpPr>
          <p:cNvPr id="606" name="Google Shape;606;p46"/>
          <p:cNvSpPr txBox="1">
            <a:spLocks noGrp="1"/>
          </p:cNvSpPr>
          <p:nvPr>
            <p:ph type="title" idx="4"/>
          </p:nvPr>
        </p:nvSpPr>
        <p:spPr>
          <a:xfrm>
            <a:off x="2134625" y="3793475"/>
            <a:ext cx="1583400" cy="361200"/>
          </a:xfrm>
          <a:prstGeom prst="rect">
            <a:avLst/>
          </a:prstGeom>
        </p:spPr>
        <p:txBody>
          <a:bodyPr spcFirstLastPara="1" wrap="square" lIns="0" tIns="0" rIns="91425" bIns="91425" anchor="t" anchorCtr="0">
            <a:noAutofit/>
          </a:bodyPr>
          <a:lstStyle>
            <a:lvl1pPr lvl="0">
              <a:spcBef>
                <a:spcPts val="0"/>
              </a:spcBef>
              <a:spcAft>
                <a:spcPts val="0"/>
              </a:spcAft>
              <a:buClr>
                <a:schemeClr val="lt1"/>
              </a:buClr>
              <a:buSzPts val="1200"/>
              <a:buFont typeface="Sora Medium"/>
              <a:buNone/>
              <a:defRPr sz="1200">
                <a:latin typeface="Sora Medium"/>
                <a:ea typeface="Sora Medium"/>
                <a:cs typeface="Sora Medium"/>
                <a:sym typeface="Sora Medium"/>
              </a:defRPr>
            </a:lvl1pPr>
            <a:lvl2pPr lvl="1">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2pPr>
            <a:lvl3pPr lvl="2">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3pPr>
            <a:lvl4pPr lvl="3">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4pPr>
            <a:lvl5pPr lvl="4">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5pPr>
            <a:lvl6pPr lvl="5">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6pPr>
            <a:lvl7pPr lvl="6">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7pPr>
            <a:lvl8pPr lvl="7">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8pPr>
            <a:lvl9pPr lvl="8">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9pPr>
          </a:lstStyle>
          <a:p>
            <a:endParaRPr/>
          </a:p>
        </p:txBody>
      </p:sp>
      <p:sp>
        <p:nvSpPr>
          <p:cNvPr id="607" name="Google Shape;607;p46"/>
          <p:cNvSpPr txBox="1">
            <a:spLocks noGrp="1"/>
          </p:cNvSpPr>
          <p:nvPr>
            <p:ph type="body" idx="5"/>
          </p:nvPr>
        </p:nvSpPr>
        <p:spPr>
          <a:xfrm>
            <a:off x="5788075" y="3793450"/>
            <a:ext cx="3021300" cy="836100"/>
          </a:xfrm>
          <a:prstGeom prst="rect">
            <a:avLst/>
          </a:prstGeom>
        </p:spPr>
        <p:txBody>
          <a:bodyPr spcFirstLastPara="1" wrap="square" lIns="0" tIns="0" rIns="91425" bIns="91425" anchor="t" anchorCtr="0">
            <a:noAutofit/>
          </a:bodyPr>
          <a:lstStyle>
            <a:lvl1pPr marL="457200" lvl="0" indent="-292100">
              <a:spcBef>
                <a:spcPts val="0"/>
              </a:spcBef>
              <a:spcAft>
                <a:spcPts val="0"/>
              </a:spcAft>
              <a:buClr>
                <a:schemeClr val="lt1"/>
              </a:buClr>
              <a:buSzPts val="1000"/>
              <a:buFont typeface="Sora Light"/>
              <a:buChar char="●"/>
              <a:defRPr sz="1000">
                <a:latin typeface="Sora Light"/>
                <a:ea typeface="Sora Light"/>
                <a:cs typeface="Sora Light"/>
                <a:sym typeface="Sora Light"/>
              </a:defRPr>
            </a:lvl1pPr>
            <a:lvl2pPr marL="914400" lvl="1" indent="-2921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2pPr>
            <a:lvl3pPr marL="1371600" lvl="2" indent="-2921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3pPr>
            <a:lvl4pPr marL="1828800" lvl="3" indent="-2921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4pPr>
            <a:lvl5pPr marL="2286000" lvl="4" indent="-2921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5pPr>
            <a:lvl6pPr marL="2743200" lvl="5" indent="-2921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6pPr>
            <a:lvl7pPr marL="3200400" lvl="6" indent="-2921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7pPr>
            <a:lvl8pPr marL="3657600" lvl="7" indent="-2921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8pPr>
            <a:lvl9pPr marL="4114800" lvl="8" indent="-2921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9pPr>
          </a:lstStyle>
          <a:p>
            <a:endParaRPr/>
          </a:p>
        </p:txBody>
      </p:sp>
      <p:sp>
        <p:nvSpPr>
          <p:cNvPr id="608" name="Google Shape;608;p46"/>
          <p:cNvSpPr txBox="1">
            <a:spLocks noGrp="1"/>
          </p:cNvSpPr>
          <p:nvPr>
            <p:ph type="title" idx="6"/>
          </p:nvPr>
        </p:nvSpPr>
        <p:spPr>
          <a:xfrm>
            <a:off x="525175" y="3793475"/>
            <a:ext cx="1408800" cy="361200"/>
          </a:xfrm>
          <a:prstGeom prst="rect">
            <a:avLst/>
          </a:prstGeom>
        </p:spPr>
        <p:txBody>
          <a:bodyPr spcFirstLastPara="1" wrap="square" lIns="0" tIns="0" rIns="91425" bIns="91425" anchor="t" anchorCtr="0">
            <a:noAutofit/>
          </a:bodyPr>
          <a:lstStyle>
            <a:lvl1pPr lvl="0" algn="r">
              <a:spcBef>
                <a:spcPts val="0"/>
              </a:spcBef>
              <a:spcAft>
                <a:spcPts val="0"/>
              </a:spcAft>
              <a:buClr>
                <a:schemeClr val="lt1"/>
              </a:buClr>
              <a:buSzPts val="1200"/>
              <a:buFont typeface="Sora Medium"/>
              <a:buNone/>
              <a:defRPr sz="1200">
                <a:latin typeface="Sora Medium"/>
                <a:ea typeface="Sora Medium"/>
                <a:cs typeface="Sora Medium"/>
                <a:sym typeface="Sora Medium"/>
              </a:defRPr>
            </a:lvl1pPr>
            <a:lvl2pPr lvl="1" algn="r">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2pPr>
            <a:lvl3pPr lvl="2" algn="r">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3pPr>
            <a:lvl4pPr lvl="3" algn="r">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4pPr>
            <a:lvl5pPr lvl="4" algn="r">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5pPr>
            <a:lvl6pPr lvl="5" algn="r">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6pPr>
            <a:lvl7pPr lvl="6" algn="r">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7pPr>
            <a:lvl8pPr lvl="7" algn="r">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8pPr>
            <a:lvl9pPr lvl="8" algn="r">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9pPr>
          </a:lstStyle>
          <a:p>
            <a:endParaRPr/>
          </a:p>
        </p:txBody>
      </p:sp>
      <p:sp>
        <p:nvSpPr>
          <p:cNvPr id="609" name="Google Shape;609;p46"/>
          <p:cNvSpPr txBox="1">
            <a:spLocks noGrp="1"/>
          </p:cNvSpPr>
          <p:nvPr>
            <p:ph type="title" idx="7"/>
          </p:nvPr>
        </p:nvSpPr>
        <p:spPr>
          <a:xfrm>
            <a:off x="38100" y="93150"/>
            <a:ext cx="1583400" cy="189300"/>
          </a:xfrm>
          <a:prstGeom prst="rect">
            <a:avLst/>
          </a:prstGeom>
        </p:spPr>
        <p:txBody>
          <a:bodyPr spcFirstLastPara="1" wrap="square" lIns="182875" tIns="91425" rIns="91425" bIns="91425" anchor="t" anchorCtr="0">
            <a:noAutofit/>
          </a:bodyPr>
          <a:lstStyle>
            <a:lvl1pPr lvl="0">
              <a:spcBef>
                <a:spcPts val="0"/>
              </a:spcBef>
              <a:spcAft>
                <a:spcPts val="0"/>
              </a:spcAft>
              <a:buNone/>
              <a:defRPr sz="900">
                <a:solidFill>
                  <a:schemeClr val="accent5"/>
                </a:solidFill>
                <a:latin typeface="Sora"/>
                <a:ea typeface="Sora"/>
                <a:cs typeface="Sora"/>
                <a:sym typeface="Sora"/>
              </a:defRPr>
            </a:lvl1pPr>
            <a:lvl2pPr lvl="1">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2pPr>
            <a:lvl3pPr lvl="2">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3pPr>
            <a:lvl4pPr lvl="3">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4pPr>
            <a:lvl5pPr lvl="4">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5pPr>
            <a:lvl6pPr lvl="5">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6pPr>
            <a:lvl7pPr lvl="6">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7pPr>
            <a:lvl8pPr lvl="7">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8pPr>
            <a:lvl9pPr lvl="8">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9pPr>
          </a:lstStyle>
          <a:p>
            <a:endParaRPr/>
          </a:p>
        </p:txBody>
      </p:sp>
      <p:sp>
        <p:nvSpPr>
          <p:cNvPr id="610" name="Google Shape;610;p46"/>
          <p:cNvSpPr txBox="1">
            <a:spLocks noGrp="1"/>
          </p:cNvSpPr>
          <p:nvPr>
            <p:ph type="title" idx="8"/>
          </p:nvPr>
        </p:nvSpPr>
        <p:spPr>
          <a:xfrm>
            <a:off x="2134625" y="1914525"/>
            <a:ext cx="1583400" cy="361200"/>
          </a:xfrm>
          <a:prstGeom prst="rect">
            <a:avLst/>
          </a:prstGeom>
        </p:spPr>
        <p:txBody>
          <a:bodyPr spcFirstLastPara="1" wrap="square" lIns="0" tIns="0" rIns="91425" bIns="91425" anchor="t" anchorCtr="0">
            <a:noAutofit/>
          </a:bodyPr>
          <a:lstStyle>
            <a:lvl1pPr lvl="0">
              <a:spcBef>
                <a:spcPts val="0"/>
              </a:spcBef>
              <a:spcAft>
                <a:spcPts val="0"/>
              </a:spcAft>
              <a:buClr>
                <a:schemeClr val="lt1"/>
              </a:buClr>
              <a:buSzPts val="1200"/>
              <a:buFont typeface="Sora Medium"/>
              <a:buNone/>
              <a:defRPr sz="1200">
                <a:latin typeface="Sora Medium"/>
                <a:ea typeface="Sora Medium"/>
                <a:cs typeface="Sora Medium"/>
                <a:sym typeface="Sora Medium"/>
              </a:defRPr>
            </a:lvl1pPr>
            <a:lvl2pPr lvl="1">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2pPr>
            <a:lvl3pPr lvl="2">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3pPr>
            <a:lvl4pPr lvl="3">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4pPr>
            <a:lvl5pPr lvl="4">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5pPr>
            <a:lvl6pPr lvl="5">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6pPr>
            <a:lvl7pPr lvl="6">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7pPr>
            <a:lvl8pPr lvl="7">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8pPr>
            <a:lvl9pPr lvl="8">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9pPr>
          </a:lstStyle>
          <a:p>
            <a:endParaRPr/>
          </a:p>
        </p:txBody>
      </p:sp>
      <p:sp>
        <p:nvSpPr>
          <p:cNvPr id="611" name="Google Shape;611;p46"/>
          <p:cNvSpPr txBox="1">
            <a:spLocks noGrp="1"/>
          </p:cNvSpPr>
          <p:nvPr>
            <p:ph type="title" idx="9"/>
          </p:nvPr>
        </p:nvSpPr>
        <p:spPr>
          <a:xfrm>
            <a:off x="525175" y="1914525"/>
            <a:ext cx="1408800" cy="361200"/>
          </a:xfrm>
          <a:prstGeom prst="rect">
            <a:avLst/>
          </a:prstGeom>
        </p:spPr>
        <p:txBody>
          <a:bodyPr spcFirstLastPara="1" wrap="square" lIns="0" tIns="0" rIns="91425" bIns="91425" anchor="t" anchorCtr="0">
            <a:noAutofit/>
          </a:bodyPr>
          <a:lstStyle>
            <a:lvl1pPr lvl="0" algn="r">
              <a:spcBef>
                <a:spcPts val="0"/>
              </a:spcBef>
              <a:spcAft>
                <a:spcPts val="0"/>
              </a:spcAft>
              <a:buClr>
                <a:schemeClr val="lt1"/>
              </a:buClr>
              <a:buSzPts val="1200"/>
              <a:buFont typeface="Sora Medium"/>
              <a:buNone/>
              <a:defRPr sz="1200">
                <a:latin typeface="Sora Medium"/>
                <a:ea typeface="Sora Medium"/>
                <a:cs typeface="Sora Medium"/>
                <a:sym typeface="Sora Medium"/>
              </a:defRPr>
            </a:lvl1pPr>
            <a:lvl2pPr lvl="1" algn="r">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2pPr>
            <a:lvl3pPr lvl="2" algn="r">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3pPr>
            <a:lvl4pPr lvl="3" algn="r">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4pPr>
            <a:lvl5pPr lvl="4" algn="r">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5pPr>
            <a:lvl6pPr lvl="5" algn="r">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6pPr>
            <a:lvl7pPr lvl="6" algn="r">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7pPr>
            <a:lvl8pPr lvl="7" algn="r">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8pPr>
            <a:lvl9pPr lvl="8" algn="r">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9pPr>
          </a:lstStyle>
          <a:p>
            <a:endParaRPr/>
          </a:p>
        </p:txBody>
      </p:sp>
      <p:sp>
        <p:nvSpPr>
          <p:cNvPr id="612" name="Google Shape;612;p46"/>
          <p:cNvSpPr txBox="1">
            <a:spLocks noGrp="1"/>
          </p:cNvSpPr>
          <p:nvPr>
            <p:ph type="title" idx="13"/>
          </p:nvPr>
        </p:nvSpPr>
        <p:spPr>
          <a:xfrm>
            <a:off x="115025" y="502775"/>
            <a:ext cx="3941700" cy="1200600"/>
          </a:xfrm>
          <a:prstGeom prst="rect">
            <a:avLst/>
          </a:prstGeom>
        </p:spPr>
        <p:txBody>
          <a:bodyPr spcFirstLastPara="1" wrap="square" lIns="91425" tIns="91425" rIns="91425" bIns="91425" anchor="t" anchorCtr="0">
            <a:spAutoFit/>
          </a:bodyPr>
          <a:lstStyle>
            <a:lvl1pPr lvl="0">
              <a:lnSpc>
                <a:spcPct val="90000"/>
              </a:lnSpc>
              <a:spcBef>
                <a:spcPts val="0"/>
              </a:spcBef>
              <a:spcAft>
                <a:spcPts val="0"/>
              </a:spcAft>
              <a:buNone/>
              <a:defRPr sz="3600"/>
            </a:lvl1pPr>
            <a:lvl2pPr lvl="1">
              <a:lnSpc>
                <a:spcPct val="115000"/>
              </a:lnSpc>
              <a:spcBef>
                <a:spcPts val="0"/>
              </a:spcBef>
              <a:spcAft>
                <a:spcPts val="0"/>
              </a:spcAft>
              <a:buNone/>
              <a:defRPr sz="3600"/>
            </a:lvl2pPr>
            <a:lvl3pPr lvl="2">
              <a:lnSpc>
                <a:spcPct val="115000"/>
              </a:lnSpc>
              <a:spcBef>
                <a:spcPts val="0"/>
              </a:spcBef>
              <a:spcAft>
                <a:spcPts val="0"/>
              </a:spcAft>
              <a:buNone/>
              <a:defRPr sz="3600"/>
            </a:lvl3pPr>
            <a:lvl4pPr lvl="3">
              <a:lnSpc>
                <a:spcPct val="115000"/>
              </a:lnSpc>
              <a:spcBef>
                <a:spcPts val="0"/>
              </a:spcBef>
              <a:spcAft>
                <a:spcPts val="0"/>
              </a:spcAft>
              <a:buNone/>
              <a:defRPr sz="3600"/>
            </a:lvl4pPr>
            <a:lvl5pPr lvl="4">
              <a:lnSpc>
                <a:spcPct val="115000"/>
              </a:lnSpc>
              <a:spcBef>
                <a:spcPts val="0"/>
              </a:spcBef>
              <a:spcAft>
                <a:spcPts val="0"/>
              </a:spcAft>
              <a:buNone/>
              <a:defRPr sz="3600"/>
            </a:lvl5pPr>
            <a:lvl6pPr lvl="5">
              <a:lnSpc>
                <a:spcPct val="115000"/>
              </a:lnSpc>
              <a:spcBef>
                <a:spcPts val="0"/>
              </a:spcBef>
              <a:spcAft>
                <a:spcPts val="0"/>
              </a:spcAft>
              <a:buNone/>
              <a:defRPr sz="3600"/>
            </a:lvl6pPr>
            <a:lvl7pPr lvl="6">
              <a:lnSpc>
                <a:spcPct val="115000"/>
              </a:lnSpc>
              <a:spcBef>
                <a:spcPts val="0"/>
              </a:spcBef>
              <a:spcAft>
                <a:spcPts val="0"/>
              </a:spcAft>
              <a:buNone/>
              <a:defRPr sz="3600"/>
            </a:lvl7pPr>
            <a:lvl8pPr lvl="7">
              <a:lnSpc>
                <a:spcPct val="115000"/>
              </a:lnSpc>
              <a:spcBef>
                <a:spcPts val="0"/>
              </a:spcBef>
              <a:spcAft>
                <a:spcPts val="0"/>
              </a:spcAft>
              <a:buNone/>
              <a:defRPr sz="3600"/>
            </a:lvl8pPr>
            <a:lvl9pPr lvl="8">
              <a:lnSpc>
                <a:spcPct val="115000"/>
              </a:lnSpc>
              <a:spcBef>
                <a:spcPts val="0"/>
              </a:spcBef>
              <a:spcAft>
                <a:spcPts val="0"/>
              </a:spcAft>
              <a:buNone/>
              <a:defRPr sz="3600"/>
            </a:lvl9pPr>
          </a:lstStyle>
          <a:p>
            <a:endParaRPr/>
          </a:p>
        </p:txBody>
      </p:sp>
      <p:sp>
        <p:nvSpPr>
          <p:cNvPr id="613" name="Google Shape;613;p46"/>
          <p:cNvSpPr txBox="1">
            <a:spLocks noGrp="1"/>
          </p:cNvSpPr>
          <p:nvPr>
            <p:ph type="title" idx="14"/>
          </p:nvPr>
        </p:nvSpPr>
        <p:spPr>
          <a:xfrm>
            <a:off x="228600" y="4774929"/>
            <a:ext cx="1939200" cy="189300"/>
          </a:xfrm>
          <a:prstGeom prst="rect">
            <a:avLst/>
          </a:prstGeom>
        </p:spPr>
        <p:txBody>
          <a:bodyPr spcFirstLastPara="1" wrap="square" lIns="0" tIns="0" rIns="0" bIns="0" anchor="ctr" anchorCtr="0">
            <a:noAutofit/>
          </a:bodyPr>
          <a:lstStyle>
            <a:lvl1pPr lvl="0">
              <a:spcBef>
                <a:spcPts val="0"/>
              </a:spcBef>
              <a:spcAft>
                <a:spcPts val="0"/>
              </a:spcAft>
              <a:buNone/>
              <a:defRPr sz="900">
                <a:solidFill>
                  <a:schemeClr val="accent5"/>
                </a:solidFill>
                <a:latin typeface="Sora"/>
                <a:ea typeface="Sora"/>
                <a:cs typeface="Sora"/>
                <a:sym typeface="Sora"/>
              </a:defRPr>
            </a:lvl1pPr>
            <a:lvl2pPr lvl="1">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2pPr>
            <a:lvl3pPr lvl="2">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3pPr>
            <a:lvl4pPr lvl="3">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4pPr>
            <a:lvl5pPr lvl="4">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5pPr>
            <a:lvl6pPr lvl="5">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6pPr>
            <a:lvl7pPr lvl="6">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7pPr>
            <a:lvl8pPr lvl="7">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8pPr>
            <a:lvl9pPr lvl="8">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9pPr>
          </a:lstStyle>
          <a:p>
            <a:endParaRPr/>
          </a:p>
        </p:txBody>
      </p:sp>
    </p:spTree>
  </p:cSld>
  <p:clrMapOvr>
    <a:masterClrMapping/>
  </p:clrMapOvr>
  <p:extLst>
    <p:ext uri="{DCECCB84-F9BA-43D5-87BE-67443E8EF086}">
      <p15:sldGuideLst xmlns:p15="http://schemas.microsoft.com/office/powerpoint/2012/main">
        <p15:guide id="1" orient="horz" pos="317">
          <p15:clr>
            <a:srgbClr val="E46962"/>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Agenda - Alt 1">
  <p:cSld name="BLANK_1_1_1_1_1_1_1_1_1_1_1">
    <p:spTree>
      <p:nvGrpSpPr>
        <p:cNvPr id="1" name="Shape 614"/>
        <p:cNvGrpSpPr/>
        <p:nvPr/>
      </p:nvGrpSpPr>
      <p:grpSpPr>
        <a:xfrm>
          <a:off x="0" y="0"/>
          <a:ext cx="0" cy="0"/>
          <a:chOff x="0" y="0"/>
          <a:chExt cx="0" cy="0"/>
        </a:xfrm>
      </p:grpSpPr>
      <p:grpSp>
        <p:nvGrpSpPr>
          <p:cNvPr id="615" name="Google Shape;615;p47"/>
          <p:cNvGrpSpPr/>
          <p:nvPr/>
        </p:nvGrpSpPr>
        <p:grpSpPr>
          <a:xfrm>
            <a:off x="115026" y="364"/>
            <a:ext cx="5125634" cy="5143564"/>
            <a:chOff x="312900" y="2788524"/>
            <a:chExt cx="2221197" cy="1994480"/>
          </a:xfrm>
        </p:grpSpPr>
        <p:grpSp>
          <p:nvGrpSpPr>
            <p:cNvPr id="616" name="Google Shape;616;p47"/>
            <p:cNvGrpSpPr/>
            <p:nvPr/>
          </p:nvGrpSpPr>
          <p:grpSpPr>
            <a:xfrm>
              <a:off x="312900" y="2788524"/>
              <a:ext cx="1851000" cy="1994480"/>
              <a:chOff x="461225" y="3244074"/>
              <a:chExt cx="1851000" cy="1994480"/>
            </a:xfrm>
          </p:grpSpPr>
          <p:grpSp>
            <p:nvGrpSpPr>
              <p:cNvPr id="617" name="Google Shape;617;p47"/>
              <p:cNvGrpSpPr/>
              <p:nvPr/>
            </p:nvGrpSpPr>
            <p:grpSpPr>
              <a:xfrm>
                <a:off x="461229" y="3244074"/>
                <a:ext cx="1850992" cy="1994480"/>
                <a:chOff x="461229" y="3244074"/>
                <a:chExt cx="1850992" cy="1994480"/>
              </a:xfrm>
            </p:grpSpPr>
            <p:sp>
              <p:nvSpPr>
                <p:cNvPr id="618" name="Google Shape;618;p47"/>
                <p:cNvSpPr/>
                <p:nvPr/>
              </p:nvSpPr>
              <p:spPr>
                <a:xfrm>
                  <a:off x="461229" y="3244074"/>
                  <a:ext cx="370200" cy="3753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619" name="Google Shape;619;p47"/>
                <p:cNvSpPr/>
                <p:nvPr/>
              </p:nvSpPr>
              <p:spPr>
                <a:xfrm>
                  <a:off x="831430" y="5100554"/>
                  <a:ext cx="370200" cy="138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620" name="Google Shape;620;p47"/>
                <p:cNvSpPr/>
                <p:nvPr/>
              </p:nvSpPr>
              <p:spPr>
                <a:xfrm>
                  <a:off x="1201620" y="3244219"/>
                  <a:ext cx="370200" cy="3753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621" name="Google Shape;621;p47"/>
                <p:cNvSpPr/>
                <p:nvPr/>
              </p:nvSpPr>
              <p:spPr>
                <a:xfrm>
                  <a:off x="1571820" y="3244219"/>
                  <a:ext cx="370200" cy="3753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622" name="Google Shape;622;p47"/>
                <p:cNvSpPr/>
                <p:nvPr/>
              </p:nvSpPr>
              <p:spPr>
                <a:xfrm>
                  <a:off x="1942021" y="3244219"/>
                  <a:ext cx="370200" cy="3753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grpSp>
          <p:grpSp>
            <p:nvGrpSpPr>
              <p:cNvPr id="623" name="Google Shape;623;p47"/>
              <p:cNvGrpSpPr/>
              <p:nvPr/>
            </p:nvGrpSpPr>
            <p:grpSpPr>
              <a:xfrm>
                <a:off x="461225" y="3619500"/>
                <a:ext cx="1851000" cy="370200"/>
                <a:chOff x="461225" y="3249175"/>
                <a:chExt cx="1851000" cy="370200"/>
              </a:xfrm>
            </p:grpSpPr>
            <p:sp>
              <p:nvSpPr>
                <p:cNvPr id="624" name="Google Shape;624;p47"/>
                <p:cNvSpPr/>
                <p:nvPr/>
              </p:nvSpPr>
              <p:spPr>
                <a:xfrm>
                  <a:off x="4612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625" name="Google Shape;625;p47"/>
                <p:cNvSpPr/>
                <p:nvPr/>
              </p:nvSpPr>
              <p:spPr>
                <a:xfrm>
                  <a:off x="8314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626" name="Google Shape;626;p47"/>
                <p:cNvSpPr/>
                <p:nvPr/>
              </p:nvSpPr>
              <p:spPr>
                <a:xfrm>
                  <a:off x="12016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627" name="Google Shape;627;p47"/>
                <p:cNvSpPr/>
                <p:nvPr/>
              </p:nvSpPr>
              <p:spPr>
                <a:xfrm>
                  <a:off x="15718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628" name="Google Shape;628;p47"/>
                <p:cNvSpPr/>
                <p:nvPr/>
              </p:nvSpPr>
              <p:spPr>
                <a:xfrm>
                  <a:off x="19420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grpSp>
          <p:grpSp>
            <p:nvGrpSpPr>
              <p:cNvPr id="629" name="Google Shape;629;p47"/>
              <p:cNvGrpSpPr/>
              <p:nvPr/>
            </p:nvGrpSpPr>
            <p:grpSpPr>
              <a:xfrm>
                <a:off x="461225" y="3989700"/>
                <a:ext cx="1851000" cy="1110726"/>
                <a:chOff x="461225" y="3249175"/>
                <a:chExt cx="1851000" cy="1110726"/>
              </a:xfrm>
            </p:grpSpPr>
            <p:sp>
              <p:nvSpPr>
                <p:cNvPr id="630" name="Google Shape;630;p47"/>
                <p:cNvSpPr/>
                <p:nvPr/>
              </p:nvSpPr>
              <p:spPr>
                <a:xfrm>
                  <a:off x="461225" y="3989701"/>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631" name="Google Shape;631;p47"/>
                <p:cNvSpPr/>
                <p:nvPr/>
              </p:nvSpPr>
              <p:spPr>
                <a:xfrm>
                  <a:off x="8314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632" name="Google Shape;632;p47"/>
                <p:cNvSpPr/>
                <p:nvPr/>
              </p:nvSpPr>
              <p:spPr>
                <a:xfrm>
                  <a:off x="12016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633" name="Google Shape;633;p47"/>
                <p:cNvSpPr/>
                <p:nvPr/>
              </p:nvSpPr>
              <p:spPr>
                <a:xfrm>
                  <a:off x="15718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634" name="Google Shape;634;p47"/>
                <p:cNvSpPr/>
                <p:nvPr/>
              </p:nvSpPr>
              <p:spPr>
                <a:xfrm>
                  <a:off x="19420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grpSp>
          <p:grpSp>
            <p:nvGrpSpPr>
              <p:cNvPr id="635" name="Google Shape;635;p47"/>
              <p:cNvGrpSpPr/>
              <p:nvPr/>
            </p:nvGrpSpPr>
            <p:grpSpPr>
              <a:xfrm>
                <a:off x="461225" y="4360025"/>
                <a:ext cx="1851000" cy="370200"/>
                <a:chOff x="461225" y="3249175"/>
                <a:chExt cx="1851000" cy="370200"/>
              </a:xfrm>
            </p:grpSpPr>
            <p:sp>
              <p:nvSpPr>
                <p:cNvPr id="636" name="Google Shape;636;p47"/>
                <p:cNvSpPr/>
                <p:nvPr/>
              </p:nvSpPr>
              <p:spPr>
                <a:xfrm>
                  <a:off x="4612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637" name="Google Shape;637;p47"/>
                <p:cNvSpPr/>
                <p:nvPr/>
              </p:nvSpPr>
              <p:spPr>
                <a:xfrm>
                  <a:off x="8314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638" name="Google Shape;638;p47"/>
                <p:cNvSpPr/>
                <p:nvPr/>
              </p:nvSpPr>
              <p:spPr>
                <a:xfrm>
                  <a:off x="15718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639" name="Google Shape;639;p47"/>
                <p:cNvSpPr/>
                <p:nvPr/>
              </p:nvSpPr>
              <p:spPr>
                <a:xfrm>
                  <a:off x="19420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grpSp>
        </p:grpSp>
        <p:sp>
          <p:nvSpPr>
            <p:cNvPr id="640" name="Google Shape;640;p47"/>
            <p:cNvSpPr/>
            <p:nvPr/>
          </p:nvSpPr>
          <p:spPr>
            <a:xfrm>
              <a:off x="2163897" y="2788524"/>
              <a:ext cx="370200" cy="3753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grpSp>
      <p:grpSp>
        <p:nvGrpSpPr>
          <p:cNvPr id="641" name="Google Shape;641;p47"/>
          <p:cNvGrpSpPr/>
          <p:nvPr/>
        </p:nvGrpSpPr>
        <p:grpSpPr>
          <a:xfrm rot="5400000" flipH="1">
            <a:off x="7145338" y="3274875"/>
            <a:ext cx="2221200" cy="1481050"/>
            <a:chOff x="312900" y="2793625"/>
            <a:chExt cx="2221200" cy="1481050"/>
          </a:xfrm>
        </p:grpSpPr>
        <p:grpSp>
          <p:nvGrpSpPr>
            <p:cNvPr id="642" name="Google Shape;642;p47"/>
            <p:cNvGrpSpPr/>
            <p:nvPr/>
          </p:nvGrpSpPr>
          <p:grpSpPr>
            <a:xfrm>
              <a:off x="312900" y="2793625"/>
              <a:ext cx="1851000" cy="1481050"/>
              <a:chOff x="461225" y="3249175"/>
              <a:chExt cx="1851000" cy="1481050"/>
            </a:xfrm>
          </p:grpSpPr>
          <p:grpSp>
            <p:nvGrpSpPr>
              <p:cNvPr id="643" name="Google Shape;643;p47"/>
              <p:cNvGrpSpPr/>
              <p:nvPr/>
            </p:nvGrpSpPr>
            <p:grpSpPr>
              <a:xfrm>
                <a:off x="461225" y="3249175"/>
                <a:ext cx="1851000" cy="370200"/>
                <a:chOff x="461225" y="3249175"/>
                <a:chExt cx="1851000" cy="370200"/>
              </a:xfrm>
            </p:grpSpPr>
            <p:sp>
              <p:nvSpPr>
                <p:cNvPr id="644" name="Google Shape;644;p47"/>
                <p:cNvSpPr/>
                <p:nvPr/>
              </p:nvSpPr>
              <p:spPr>
                <a:xfrm>
                  <a:off x="4612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645" name="Google Shape;645;p47"/>
                <p:cNvSpPr/>
                <p:nvPr/>
              </p:nvSpPr>
              <p:spPr>
                <a:xfrm>
                  <a:off x="8314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646" name="Google Shape;646;p47"/>
                <p:cNvSpPr/>
                <p:nvPr/>
              </p:nvSpPr>
              <p:spPr>
                <a:xfrm>
                  <a:off x="12016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647" name="Google Shape;647;p47"/>
                <p:cNvSpPr/>
                <p:nvPr/>
              </p:nvSpPr>
              <p:spPr>
                <a:xfrm>
                  <a:off x="15718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648" name="Google Shape;648;p47"/>
                <p:cNvSpPr/>
                <p:nvPr/>
              </p:nvSpPr>
              <p:spPr>
                <a:xfrm>
                  <a:off x="19420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grpSp>
          <p:grpSp>
            <p:nvGrpSpPr>
              <p:cNvPr id="649" name="Google Shape;649;p47"/>
              <p:cNvGrpSpPr/>
              <p:nvPr/>
            </p:nvGrpSpPr>
            <p:grpSpPr>
              <a:xfrm>
                <a:off x="461225" y="3619500"/>
                <a:ext cx="1851000" cy="370200"/>
                <a:chOff x="461225" y="3249175"/>
                <a:chExt cx="1851000" cy="370200"/>
              </a:xfrm>
            </p:grpSpPr>
            <p:sp>
              <p:nvSpPr>
                <p:cNvPr id="650" name="Google Shape;650;p47"/>
                <p:cNvSpPr/>
                <p:nvPr/>
              </p:nvSpPr>
              <p:spPr>
                <a:xfrm>
                  <a:off x="4612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651" name="Google Shape;651;p47"/>
                <p:cNvSpPr/>
                <p:nvPr/>
              </p:nvSpPr>
              <p:spPr>
                <a:xfrm>
                  <a:off x="8314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652" name="Google Shape;652;p47"/>
                <p:cNvSpPr/>
                <p:nvPr/>
              </p:nvSpPr>
              <p:spPr>
                <a:xfrm>
                  <a:off x="12016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653" name="Google Shape;653;p47"/>
                <p:cNvSpPr/>
                <p:nvPr/>
              </p:nvSpPr>
              <p:spPr>
                <a:xfrm>
                  <a:off x="15718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654" name="Google Shape;654;p47"/>
                <p:cNvSpPr/>
                <p:nvPr/>
              </p:nvSpPr>
              <p:spPr>
                <a:xfrm>
                  <a:off x="19420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grpSp>
          <p:grpSp>
            <p:nvGrpSpPr>
              <p:cNvPr id="655" name="Google Shape;655;p47"/>
              <p:cNvGrpSpPr/>
              <p:nvPr/>
            </p:nvGrpSpPr>
            <p:grpSpPr>
              <a:xfrm>
                <a:off x="461225" y="3989700"/>
                <a:ext cx="1851000" cy="370200"/>
                <a:chOff x="461225" y="3249175"/>
                <a:chExt cx="1851000" cy="370200"/>
              </a:xfrm>
            </p:grpSpPr>
            <p:sp>
              <p:nvSpPr>
                <p:cNvPr id="656" name="Google Shape;656;p47"/>
                <p:cNvSpPr/>
                <p:nvPr/>
              </p:nvSpPr>
              <p:spPr>
                <a:xfrm>
                  <a:off x="4612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657" name="Google Shape;657;p47"/>
                <p:cNvSpPr/>
                <p:nvPr/>
              </p:nvSpPr>
              <p:spPr>
                <a:xfrm>
                  <a:off x="8314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658" name="Google Shape;658;p47"/>
                <p:cNvSpPr/>
                <p:nvPr/>
              </p:nvSpPr>
              <p:spPr>
                <a:xfrm>
                  <a:off x="12016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659" name="Google Shape;659;p47"/>
                <p:cNvSpPr/>
                <p:nvPr/>
              </p:nvSpPr>
              <p:spPr>
                <a:xfrm>
                  <a:off x="15718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660" name="Google Shape;660;p47"/>
                <p:cNvSpPr/>
                <p:nvPr/>
              </p:nvSpPr>
              <p:spPr>
                <a:xfrm>
                  <a:off x="19420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grpSp>
          <p:grpSp>
            <p:nvGrpSpPr>
              <p:cNvPr id="661" name="Google Shape;661;p47"/>
              <p:cNvGrpSpPr/>
              <p:nvPr/>
            </p:nvGrpSpPr>
            <p:grpSpPr>
              <a:xfrm>
                <a:off x="461225" y="4360025"/>
                <a:ext cx="1851000" cy="370200"/>
                <a:chOff x="461225" y="3249175"/>
                <a:chExt cx="1851000" cy="370200"/>
              </a:xfrm>
            </p:grpSpPr>
            <p:sp>
              <p:nvSpPr>
                <p:cNvPr id="662" name="Google Shape;662;p47"/>
                <p:cNvSpPr/>
                <p:nvPr/>
              </p:nvSpPr>
              <p:spPr>
                <a:xfrm>
                  <a:off x="4612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663" name="Google Shape;663;p47"/>
                <p:cNvSpPr/>
                <p:nvPr/>
              </p:nvSpPr>
              <p:spPr>
                <a:xfrm>
                  <a:off x="8314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664" name="Google Shape;664;p47"/>
                <p:cNvSpPr/>
                <p:nvPr/>
              </p:nvSpPr>
              <p:spPr>
                <a:xfrm>
                  <a:off x="12016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665" name="Google Shape;665;p47"/>
                <p:cNvSpPr/>
                <p:nvPr/>
              </p:nvSpPr>
              <p:spPr>
                <a:xfrm>
                  <a:off x="15718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666" name="Google Shape;666;p47"/>
                <p:cNvSpPr/>
                <p:nvPr/>
              </p:nvSpPr>
              <p:spPr>
                <a:xfrm>
                  <a:off x="19420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grpSp>
        </p:grpSp>
        <p:sp>
          <p:nvSpPr>
            <p:cNvPr id="667" name="Google Shape;667;p47"/>
            <p:cNvSpPr/>
            <p:nvPr/>
          </p:nvSpPr>
          <p:spPr>
            <a:xfrm>
              <a:off x="2163900" y="279362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grpSp>
      <p:sp>
        <p:nvSpPr>
          <p:cNvPr id="668" name="Google Shape;668;p47"/>
          <p:cNvSpPr/>
          <p:nvPr/>
        </p:nvSpPr>
        <p:spPr>
          <a:xfrm>
            <a:off x="6255775" y="3774250"/>
            <a:ext cx="2888225" cy="1369250"/>
          </a:xfrm>
          <a:custGeom>
            <a:avLst/>
            <a:gdLst/>
            <a:ahLst/>
            <a:cxnLst/>
            <a:rect l="l" t="t" r="r" b="b"/>
            <a:pathLst>
              <a:path w="115529" h="54770" extrusionOk="0">
                <a:moveTo>
                  <a:pt x="115529" y="1"/>
                </a:moveTo>
                <a:lnTo>
                  <a:pt x="112924" y="187"/>
                </a:lnTo>
                <a:lnTo>
                  <a:pt x="110245" y="447"/>
                </a:lnTo>
                <a:lnTo>
                  <a:pt x="107566" y="745"/>
                </a:lnTo>
                <a:lnTo>
                  <a:pt x="104850" y="1080"/>
                </a:lnTo>
                <a:lnTo>
                  <a:pt x="102097" y="1489"/>
                </a:lnTo>
                <a:lnTo>
                  <a:pt x="99344" y="1936"/>
                </a:lnTo>
                <a:lnTo>
                  <a:pt x="96516" y="2419"/>
                </a:lnTo>
                <a:lnTo>
                  <a:pt x="93725" y="2940"/>
                </a:lnTo>
                <a:lnTo>
                  <a:pt x="90860" y="3536"/>
                </a:lnTo>
                <a:lnTo>
                  <a:pt x="88033" y="4131"/>
                </a:lnTo>
                <a:lnTo>
                  <a:pt x="85168" y="4801"/>
                </a:lnTo>
                <a:lnTo>
                  <a:pt x="82266" y="5508"/>
                </a:lnTo>
                <a:lnTo>
                  <a:pt x="79401" y="6252"/>
                </a:lnTo>
                <a:lnTo>
                  <a:pt x="76498" y="7070"/>
                </a:lnTo>
                <a:lnTo>
                  <a:pt x="73596" y="7889"/>
                </a:lnTo>
                <a:lnTo>
                  <a:pt x="70694" y="8782"/>
                </a:lnTo>
                <a:lnTo>
                  <a:pt x="67308" y="9861"/>
                </a:lnTo>
                <a:lnTo>
                  <a:pt x="63960" y="10977"/>
                </a:lnTo>
                <a:lnTo>
                  <a:pt x="60685" y="12130"/>
                </a:lnTo>
                <a:lnTo>
                  <a:pt x="57411" y="13321"/>
                </a:lnTo>
                <a:lnTo>
                  <a:pt x="54211" y="14586"/>
                </a:lnTo>
                <a:lnTo>
                  <a:pt x="51086" y="15851"/>
                </a:lnTo>
                <a:lnTo>
                  <a:pt x="47961" y="17153"/>
                </a:lnTo>
                <a:lnTo>
                  <a:pt x="44947" y="18530"/>
                </a:lnTo>
                <a:lnTo>
                  <a:pt x="41970" y="19907"/>
                </a:lnTo>
                <a:lnTo>
                  <a:pt x="39068" y="21321"/>
                </a:lnTo>
                <a:lnTo>
                  <a:pt x="36203" y="22772"/>
                </a:lnTo>
                <a:lnTo>
                  <a:pt x="33450" y="24223"/>
                </a:lnTo>
                <a:lnTo>
                  <a:pt x="30734" y="25748"/>
                </a:lnTo>
                <a:lnTo>
                  <a:pt x="28129" y="27274"/>
                </a:lnTo>
                <a:lnTo>
                  <a:pt x="25562" y="28836"/>
                </a:lnTo>
                <a:lnTo>
                  <a:pt x="23106" y="30436"/>
                </a:lnTo>
                <a:lnTo>
                  <a:pt x="20799" y="31962"/>
                </a:lnTo>
                <a:lnTo>
                  <a:pt x="18604" y="33524"/>
                </a:lnTo>
                <a:lnTo>
                  <a:pt x="16521" y="35087"/>
                </a:lnTo>
                <a:lnTo>
                  <a:pt x="14549" y="36650"/>
                </a:lnTo>
                <a:lnTo>
                  <a:pt x="12651" y="38213"/>
                </a:lnTo>
                <a:lnTo>
                  <a:pt x="10902" y="39775"/>
                </a:lnTo>
                <a:lnTo>
                  <a:pt x="9265" y="41338"/>
                </a:lnTo>
                <a:lnTo>
                  <a:pt x="7740" y="42863"/>
                </a:lnTo>
                <a:lnTo>
                  <a:pt x="6326" y="44426"/>
                </a:lnTo>
                <a:lnTo>
                  <a:pt x="5061" y="45952"/>
                </a:lnTo>
                <a:lnTo>
                  <a:pt x="4466" y="46696"/>
                </a:lnTo>
                <a:lnTo>
                  <a:pt x="3870" y="47477"/>
                </a:lnTo>
                <a:lnTo>
                  <a:pt x="3349" y="48221"/>
                </a:lnTo>
                <a:lnTo>
                  <a:pt x="2828" y="48965"/>
                </a:lnTo>
                <a:lnTo>
                  <a:pt x="2382" y="49709"/>
                </a:lnTo>
                <a:lnTo>
                  <a:pt x="1936" y="50454"/>
                </a:lnTo>
                <a:lnTo>
                  <a:pt x="1526" y="51198"/>
                </a:lnTo>
                <a:lnTo>
                  <a:pt x="1154" y="51905"/>
                </a:lnTo>
                <a:lnTo>
                  <a:pt x="819" y="52649"/>
                </a:lnTo>
                <a:lnTo>
                  <a:pt x="522" y="53356"/>
                </a:lnTo>
                <a:lnTo>
                  <a:pt x="224" y="54063"/>
                </a:lnTo>
                <a:lnTo>
                  <a:pt x="1" y="54770"/>
                </a:lnTo>
                <a:lnTo>
                  <a:pt x="115529" y="54770"/>
                </a:lnTo>
                <a:lnTo>
                  <a:pt x="115529" y="1"/>
                </a:ln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669" name="Google Shape;669;p47"/>
          <p:cNvSpPr/>
          <p:nvPr/>
        </p:nvSpPr>
        <p:spPr>
          <a:xfrm rot="5400000">
            <a:off x="6256650" y="3649999"/>
            <a:ext cx="1392300" cy="3359400"/>
          </a:xfrm>
          <a:prstGeom prst="chord">
            <a:avLst>
              <a:gd name="adj1" fmla="val 5820070"/>
              <a:gd name="adj2" fmla="val 15784537"/>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670" name="Google Shape;670;p47"/>
          <p:cNvSpPr txBox="1">
            <a:spLocks noGrp="1"/>
          </p:cNvSpPr>
          <p:nvPr>
            <p:ph type="subTitle" idx="1"/>
          </p:nvPr>
        </p:nvSpPr>
        <p:spPr>
          <a:xfrm>
            <a:off x="4482800" y="3963975"/>
            <a:ext cx="3972600" cy="277200"/>
          </a:xfrm>
          <a:prstGeom prst="rect">
            <a:avLst/>
          </a:prstGeom>
        </p:spPr>
        <p:txBody>
          <a:bodyPr spcFirstLastPara="1" wrap="square" lIns="0" tIns="91425" rIns="91425" bIns="91425" anchor="b" anchorCtr="0">
            <a:noAutofit/>
          </a:bodyPr>
          <a:lstStyle>
            <a:lvl1pPr lvl="0">
              <a:spcBef>
                <a:spcPts val="0"/>
              </a:spcBef>
              <a:spcAft>
                <a:spcPts val="0"/>
              </a:spcAft>
              <a:buClr>
                <a:schemeClr val="lt1"/>
              </a:buClr>
              <a:buSzPts val="1000"/>
              <a:buFont typeface="Sora"/>
              <a:buNone/>
              <a:defRPr sz="1000"/>
            </a:lvl1pPr>
            <a:lvl2pPr lvl="1">
              <a:spcBef>
                <a:spcPts val="0"/>
              </a:spcBef>
              <a:spcAft>
                <a:spcPts val="0"/>
              </a:spcAft>
              <a:buClr>
                <a:schemeClr val="lt1"/>
              </a:buClr>
              <a:buSzPts val="1000"/>
              <a:buFont typeface="Sora"/>
              <a:buNone/>
              <a:defRPr sz="1000">
                <a:solidFill>
                  <a:schemeClr val="lt1"/>
                </a:solidFill>
                <a:latin typeface="Sora"/>
                <a:ea typeface="Sora"/>
                <a:cs typeface="Sora"/>
                <a:sym typeface="Sora"/>
              </a:defRPr>
            </a:lvl2pPr>
            <a:lvl3pPr lvl="2">
              <a:spcBef>
                <a:spcPts val="0"/>
              </a:spcBef>
              <a:spcAft>
                <a:spcPts val="0"/>
              </a:spcAft>
              <a:buClr>
                <a:schemeClr val="lt1"/>
              </a:buClr>
              <a:buSzPts val="1000"/>
              <a:buFont typeface="Sora"/>
              <a:buNone/>
              <a:defRPr sz="1000">
                <a:solidFill>
                  <a:schemeClr val="lt1"/>
                </a:solidFill>
                <a:latin typeface="Sora"/>
                <a:ea typeface="Sora"/>
                <a:cs typeface="Sora"/>
                <a:sym typeface="Sora"/>
              </a:defRPr>
            </a:lvl3pPr>
            <a:lvl4pPr lvl="3">
              <a:spcBef>
                <a:spcPts val="0"/>
              </a:spcBef>
              <a:spcAft>
                <a:spcPts val="0"/>
              </a:spcAft>
              <a:buClr>
                <a:schemeClr val="lt1"/>
              </a:buClr>
              <a:buSzPts val="1000"/>
              <a:buFont typeface="Sora"/>
              <a:buNone/>
              <a:defRPr sz="1000">
                <a:solidFill>
                  <a:schemeClr val="lt1"/>
                </a:solidFill>
                <a:latin typeface="Sora"/>
                <a:ea typeface="Sora"/>
                <a:cs typeface="Sora"/>
                <a:sym typeface="Sora"/>
              </a:defRPr>
            </a:lvl4pPr>
            <a:lvl5pPr lvl="4">
              <a:spcBef>
                <a:spcPts val="0"/>
              </a:spcBef>
              <a:spcAft>
                <a:spcPts val="0"/>
              </a:spcAft>
              <a:buClr>
                <a:schemeClr val="lt1"/>
              </a:buClr>
              <a:buSzPts val="1000"/>
              <a:buFont typeface="Sora"/>
              <a:buNone/>
              <a:defRPr sz="1000">
                <a:solidFill>
                  <a:schemeClr val="lt1"/>
                </a:solidFill>
                <a:latin typeface="Sora"/>
                <a:ea typeface="Sora"/>
                <a:cs typeface="Sora"/>
                <a:sym typeface="Sora"/>
              </a:defRPr>
            </a:lvl5pPr>
            <a:lvl6pPr lvl="5">
              <a:spcBef>
                <a:spcPts val="0"/>
              </a:spcBef>
              <a:spcAft>
                <a:spcPts val="0"/>
              </a:spcAft>
              <a:buClr>
                <a:schemeClr val="lt1"/>
              </a:buClr>
              <a:buSzPts val="1000"/>
              <a:buFont typeface="Sora"/>
              <a:buNone/>
              <a:defRPr sz="1000">
                <a:solidFill>
                  <a:schemeClr val="lt1"/>
                </a:solidFill>
                <a:latin typeface="Sora"/>
                <a:ea typeface="Sora"/>
                <a:cs typeface="Sora"/>
                <a:sym typeface="Sora"/>
              </a:defRPr>
            </a:lvl6pPr>
            <a:lvl7pPr lvl="6">
              <a:spcBef>
                <a:spcPts val="0"/>
              </a:spcBef>
              <a:spcAft>
                <a:spcPts val="0"/>
              </a:spcAft>
              <a:buClr>
                <a:schemeClr val="lt1"/>
              </a:buClr>
              <a:buSzPts val="1000"/>
              <a:buFont typeface="Sora"/>
              <a:buNone/>
              <a:defRPr sz="1000">
                <a:solidFill>
                  <a:schemeClr val="lt1"/>
                </a:solidFill>
                <a:latin typeface="Sora"/>
                <a:ea typeface="Sora"/>
                <a:cs typeface="Sora"/>
                <a:sym typeface="Sora"/>
              </a:defRPr>
            </a:lvl7pPr>
            <a:lvl8pPr lvl="7">
              <a:spcBef>
                <a:spcPts val="0"/>
              </a:spcBef>
              <a:spcAft>
                <a:spcPts val="0"/>
              </a:spcAft>
              <a:buClr>
                <a:schemeClr val="lt1"/>
              </a:buClr>
              <a:buSzPts val="1000"/>
              <a:buFont typeface="Sora"/>
              <a:buNone/>
              <a:defRPr sz="1000">
                <a:solidFill>
                  <a:schemeClr val="lt1"/>
                </a:solidFill>
                <a:latin typeface="Sora"/>
                <a:ea typeface="Sora"/>
                <a:cs typeface="Sora"/>
                <a:sym typeface="Sora"/>
              </a:defRPr>
            </a:lvl8pPr>
            <a:lvl9pPr lvl="8">
              <a:spcBef>
                <a:spcPts val="0"/>
              </a:spcBef>
              <a:spcAft>
                <a:spcPts val="0"/>
              </a:spcAft>
              <a:buClr>
                <a:schemeClr val="lt1"/>
              </a:buClr>
              <a:buSzPts val="1000"/>
              <a:buFont typeface="Sora"/>
              <a:buNone/>
              <a:defRPr sz="1000">
                <a:solidFill>
                  <a:schemeClr val="lt1"/>
                </a:solidFill>
                <a:latin typeface="Sora"/>
                <a:ea typeface="Sora"/>
                <a:cs typeface="Sora"/>
                <a:sym typeface="Sora"/>
              </a:defRPr>
            </a:lvl9pPr>
          </a:lstStyle>
          <a:p>
            <a:endParaRPr/>
          </a:p>
        </p:txBody>
      </p:sp>
      <p:sp>
        <p:nvSpPr>
          <p:cNvPr id="671" name="Google Shape;671;p47"/>
          <p:cNvSpPr txBox="1">
            <a:spLocks noGrp="1"/>
          </p:cNvSpPr>
          <p:nvPr>
            <p:ph type="subTitle" idx="2"/>
          </p:nvPr>
        </p:nvSpPr>
        <p:spPr>
          <a:xfrm>
            <a:off x="4482800" y="3731112"/>
            <a:ext cx="1481100" cy="198300"/>
          </a:xfrm>
          <a:prstGeom prst="rect">
            <a:avLst/>
          </a:prstGeom>
        </p:spPr>
        <p:txBody>
          <a:bodyPr spcFirstLastPara="1" wrap="square" lIns="0" tIns="91425" rIns="91425" bIns="91425" anchor="b" anchorCtr="0">
            <a:noAutofit/>
          </a:bodyPr>
          <a:lstStyle>
            <a:lvl1pPr lvl="0">
              <a:spcBef>
                <a:spcPts val="0"/>
              </a:spcBef>
              <a:spcAft>
                <a:spcPts val="0"/>
              </a:spcAft>
              <a:buNone/>
              <a:defRPr b="1">
                <a:solidFill>
                  <a:schemeClr val="accent5"/>
                </a:solidFill>
              </a:defRPr>
            </a:lvl1pPr>
            <a:lvl2pPr lvl="1">
              <a:spcBef>
                <a:spcPts val="0"/>
              </a:spcBef>
              <a:spcAft>
                <a:spcPts val="0"/>
              </a:spcAft>
              <a:buClr>
                <a:schemeClr val="accent5"/>
              </a:buClr>
              <a:buSzPts val="1400"/>
              <a:buNone/>
              <a:defRPr>
                <a:solidFill>
                  <a:schemeClr val="accent5"/>
                </a:solidFill>
              </a:defRPr>
            </a:lvl2pPr>
            <a:lvl3pPr lvl="2">
              <a:spcBef>
                <a:spcPts val="0"/>
              </a:spcBef>
              <a:spcAft>
                <a:spcPts val="0"/>
              </a:spcAft>
              <a:buClr>
                <a:schemeClr val="accent5"/>
              </a:buClr>
              <a:buSzPts val="1400"/>
              <a:buNone/>
              <a:defRPr>
                <a:solidFill>
                  <a:schemeClr val="accent5"/>
                </a:solidFill>
              </a:defRPr>
            </a:lvl3pPr>
            <a:lvl4pPr lvl="3">
              <a:spcBef>
                <a:spcPts val="0"/>
              </a:spcBef>
              <a:spcAft>
                <a:spcPts val="0"/>
              </a:spcAft>
              <a:buClr>
                <a:schemeClr val="accent5"/>
              </a:buClr>
              <a:buSzPts val="1400"/>
              <a:buNone/>
              <a:defRPr>
                <a:solidFill>
                  <a:schemeClr val="accent5"/>
                </a:solidFill>
              </a:defRPr>
            </a:lvl4pPr>
            <a:lvl5pPr lvl="4">
              <a:spcBef>
                <a:spcPts val="0"/>
              </a:spcBef>
              <a:spcAft>
                <a:spcPts val="0"/>
              </a:spcAft>
              <a:buClr>
                <a:schemeClr val="accent5"/>
              </a:buClr>
              <a:buSzPts val="1400"/>
              <a:buNone/>
              <a:defRPr>
                <a:solidFill>
                  <a:schemeClr val="accent5"/>
                </a:solidFill>
              </a:defRPr>
            </a:lvl5pPr>
            <a:lvl6pPr lvl="5">
              <a:spcBef>
                <a:spcPts val="0"/>
              </a:spcBef>
              <a:spcAft>
                <a:spcPts val="0"/>
              </a:spcAft>
              <a:buClr>
                <a:schemeClr val="accent5"/>
              </a:buClr>
              <a:buSzPts val="1400"/>
              <a:buNone/>
              <a:defRPr>
                <a:solidFill>
                  <a:schemeClr val="accent5"/>
                </a:solidFill>
              </a:defRPr>
            </a:lvl6pPr>
            <a:lvl7pPr lvl="6">
              <a:spcBef>
                <a:spcPts val="0"/>
              </a:spcBef>
              <a:spcAft>
                <a:spcPts val="0"/>
              </a:spcAft>
              <a:buClr>
                <a:schemeClr val="accent5"/>
              </a:buClr>
              <a:buSzPts val="1400"/>
              <a:buNone/>
              <a:defRPr>
                <a:solidFill>
                  <a:schemeClr val="accent5"/>
                </a:solidFill>
              </a:defRPr>
            </a:lvl7pPr>
            <a:lvl8pPr lvl="7">
              <a:spcBef>
                <a:spcPts val="0"/>
              </a:spcBef>
              <a:spcAft>
                <a:spcPts val="0"/>
              </a:spcAft>
              <a:buClr>
                <a:schemeClr val="accent5"/>
              </a:buClr>
              <a:buSzPts val="1400"/>
              <a:buNone/>
              <a:defRPr>
                <a:solidFill>
                  <a:schemeClr val="accent5"/>
                </a:solidFill>
              </a:defRPr>
            </a:lvl8pPr>
            <a:lvl9pPr lvl="8">
              <a:spcBef>
                <a:spcPts val="0"/>
              </a:spcBef>
              <a:spcAft>
                <a:spcPts val="0"/>
              </a:spcAft>
              <a:buClr>
                <a:schemeClr val="accent5"/>
              </a:buClr>
              <a:buSzPts val="1400"/>
              <a:buNone/>
              <a:defRPr>
                <a:solidFill>
                  <a:schemeClr val="accent5"/>
                </a:solidFill>
              </a:defRPr>
            </a:lvl9pPr>
          </a:lstStyle>
          <a:p>
            <a:endParaRPr/>
          </a:p>
        </p:txBody>
      </p:sp>
      <p:sp>
        <p:nvSpPr>
          <p:cNvPr id="672" name="Google Shape;672;p47"/>
          <p:cNvSpPr txBox="1">
            <a:spLocks noGrp="1"/>
          </p:cNvSpPr>
          <p:nvPr>
            <p:ph type="title"/>
          </p:nvPr>
        </p:nvSpPr>
        <p:spPr>
          <a:xfrm>
            <a:off x="38100" y="93150"/>
            <a:ext cx="1583400" cy="189300"/>
          </a:xfrm>
          <a:prstGeom prst="rect">
            <a:avLst/>
          </a:prstGeom>
        </p:spPr>
        <p:txBody>
          <a:bodyPr spcFirstLastPara="1" wrap="square" lIns="182875" tIns="91425" rIns="91425" bIns="91425" anchor="t" anchorCtr="0">
            <a:noAutofit/>
          </a:bodyPr>
          <a:lstStyle>
            <a:lvl1pPr lvl="0">
              <a:spcBef>
                <a:spcPts val="0"/>
              </a:spcBef>
              <a:spcAft>
                <a:spcPts val="0"/>
              </a:spcAft>
              <a:buNone/>
              <a:defRPr sz="900">
                <a:solidFill>
                  <a:schemeClr val="accent5"/>
                </a:solidFill>
                <a:latin typeface="Sora"/>
                <a:ea typeface="Sora"/>
                <a:cs typeface="Sora"/>
                <a:sym typeface="Sora"/>
              </a:defRPr>
            </a:lvl1pPr>
            <a:lvl2pPr lvl="1">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2pPr>
            <a:lvl3pPr lvl="2">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3pPr>
            <a:lvl4pPr lvl="3">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4pPr>
            <a:lvl5pPr lvl="4">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5pPr>
            <a:lvl6pPr lvl="5">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6pPr>
            <a:lvl7pPr lvl="6">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7pPr>
            <a:lvl8pPr lvl="7">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8pPr>
            <a:lvl9pPr lvl="8">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9pPr>
          </a:lstStyle>
          <a:p>
            <a:endParaRPr/>
          </a:p>
        </p:txBody>
      </p:sp>
      <p:sp>
        <p:nvSpPr>
          <p:cNvPr id="673" name="Google Shape;673;p47"/>
          <p:cNvSpPr txBox="1">
            <a:spLocks noGrp="1"/>
          </p:cNvSpPr>
          <p:nvPr>
            <p:ph type="title" idx="3"/>
          </p:nvPr>
        </p:nvSpPr>
        <p:spPr>
          <a:xfrm>
            <a:off x="115025" y="471075"/>
            <a:ext cx="3941700" cy="1200600"/>
          </a:xfrm>
          <a:prstGeom prst="rect">
            <a:avLst/>
          </a:prstGeom>
        </p:spPr>
        <p:txBody>
          <a:bodyPr spcFirstLastPara="1" wrap="square" lIns="91425" tIns="91425" rIns="91425" bIns="91425" anchor="t" anchorCtr="0">
            <a:spAutoFit/>
          </a:bodyPr>
          <a:lstStyle>
            <a:lvl1pPr lvl="0">
              <a:lnSpc>
                <a:spcPct val="90000"/>
              </a:lnSpc>
              <a:spcBef>
                <a:spcPts val="0"/>
              </a:spcBef>
              <a:spcAft>
                <a:spcPts val="0"/>
              </a:spcAft>
              <a:buNone/>
              <a:defRPr sz="3600"/>
            </a:lvl1pPr>
            <a:lvl2pPr lvl="1">
              <a:lnSpc>
                <a:spcPct val="115000"/>
              </a:lnSpc>
              <a:spcBef>
                <a:spcPts val="0"/>
              </a:spcBef>
              <a:spcAft>
                <a:spcPts val="0"/>
              </a:spcAft>
              <a:buNone/>
              <a:defRPr sz="3600"/>
            </a:lvl2pPr>
            <a:lvl3pPr lvl="2">
              <a:lnSpc>
                <a:spcPct val="115000"/>
              </a:lnSpc>
              <a:spcBef>
                <a:spcPts val="0"/>
              </a:spcBef>
              <a:spcAft>
                <a:spcPts val="0"/>
              </a:spcAft>
              <a:buNone/>
              <a:defRPr sz="3600"/>
            </a:lvl3pPr>
            <a:lvl4pPr lvl="3">
              <a:lnSpc>
                <a:spcPct val="115000"/>
              </a:lnSpc>
              <a:spcBef>
                <a:spcPts val="0"/>
              </a:spcBef>
              <a:spcAft>
                <a:spcPts val="0"/>
              </a:spcAft>
              <a:buNone/>
              <a:defRPr sz="3600"/>
            </a:lvl4pPr>
            <a:lvl5pPr lvl="4">
              <a:lnSpc>
                <a:spcPct val="115000"/>
              </a:lnSpc>
              <a:spcBef>
                <a:spcPts val="0"/>
              </a:spcBef>
              <a:spcAft>
                <a:spcPts val="0"/>
              </a:spcAft>
              <a:buNone/>
              <a:defRPr sz="3600"/>
            </a:lvl5pPr>
            <a:lvl6pPr lvl="5">
              <a:lnSpc>
                <a:spcPct val="115000"/>
              </a:lnSpc>
              <a:spcBef>
                <a:spcPts val="0"/>
              </a:spcBef>
              <a:spcAft>
                <a:spcPts val="0"/>
              </a:spcAft>
              <a:buNone/>
              <a:defRPr sz="3600"/>
            </a:lvl6pPr>
            <a:lvl7pPr lvl="6">
              <a:lnSpc>
                <a:spcPct val="115000"/>
              </a:lnSpc>
              <a:spcBef>
                <a:spcPts val="0"/>
              </a:spcBef>
              <a:spcAft>
                <a:spcPts val="0"/>
              </a:spcAft>
              <a:buNone/>
              <a:defRPr sz="3600"/>
            </a:lvl7pPr>
            <a:lvl8pPr lvl="7">
              <a:lnSpc>
                <a:spcPct val="115000"/>
              </a:lnSpc>
              <a:spcBef>
                <a:spcPts val="0"/>
              </a:spcBef>
              <a:spcAft>
                <a:spcPts val="0"/>
              </a:spcAft>
              <a:buNone/>
              <a:defRPr sz="3600"/>
            </a:lvl8pPr>
            <a:lvl9pPr lvl="8">
              <a:lnSpc>
                <a:spcPct val="115000"/>
              </a:lnSpc>
              <a:spcBef>
                <a:spcPts val="0"/>
              </a:spcBef>
              <a:spcAft>
                <a:spcPts val="0"/>
              </a:spcAft>
              <a:buNone/>
              <a:defRPr sz="3600"/>
            </a:lvl9pPr>
          </a:lstStyle>
          <a:p>
            <a:endParaRPr/>
          </a:p>
        </p:txBody>
      </p:sp>
      <p:sp>
        <p:nvSpPr>
          <p:cNvPr id="674" name="Google Shape;674;p47"/>
          <p:cNvSpPr txBox="1">
            <a:spLocks noGrp="1"/>
          </p:cNvSpPr>
          <p:nvPr>
            <p:ph type="subTitle" idx="4"/>
          </p:nvPr>
        </p:nvSpPr>
        <p:spPr>
          <a:xfrm>
            <a:off x="4482800" y="3428650"/>
            <a:ext cx="3972600" cy="277200"/>
          </a:xfrm>
          <a:prstGeom prst="rect">
            <a:avLst/>
          </a:prstGeom>
        </p:spPr>
        <p:txBody>
          <a:bodyPr spcFirstLastPara="1" wrap="square" lIns="0" tIns="91425" rIns="91425" bIns="91425" anchor="b" anchorCtr="0">
            <a:noAutofit/>
          </a:bodyPr>
          <a:lstStyle>
            <a:lvl1pPr lvl="0">
              <a:spcBef>
                <a:spcPts val="0"/>
              </a:spcBef>
              <a:spcAft>
                <a:spcPts val="0"/>
              </a:spcAft>
              <a:buClr>
                <a:schemeClr val="lt1"/>
              </a:buClr>
              <a:buSzPts val="1000"/>
              <a:buFont typeface="Sora"/>
              <a:buNone/>
              <a:defRPr sz="1000"/>
            </a:lvl1pPr>
            <a:lvl2pPr lvl="1">
              <a:spcBef>
                <a:spcPts val="0"/>
              </a:spcBef>
              <a:spcAft>
                <a:spcPts val="0"/>
              </a:spcAft>
              <a:buClr>
                <a:schemeClr val="lt1"/>
              </a:buClr>
              <a:buSzPts val="1000"/>
              <a:buFont typeface="Sora"/>
              <a:buNone/>
              <a:defRPr sz="1000">
                <a:solidFill>
                  <a:schemeClr val="lt1"/>
                </a:solidFill>
                <a:latin typeface="Sora"/>
                <a:ea typeface="Sora"/>
                <a:cs typeface="Sora"/>
                <a:sym typeface="Sora"/>
              </a:defRPr>
            </a:lvl2pPr>
            <a:lvl3pPr lvl="2">
              <a:spcBef>
                <a:spcPts val="0"/>
              </a:spcBef>
              <a:spcAft>
                <a:spcPts val="0"/>
              </a:spcAft>
              <a:buClr>
                <a:schemeClr val="lt1"/>
              </a:buClr>
              <a:buSzPts val="1000"/>
              <a:buFont typeface="Sora"/>
              <a:buNone/>
              <a:defRPr sz="1000">
                <a:solidFill>
                  <a:schemeClr val="lt1"/>
                </a:solidFill>
                <a:latin typeface="Sora"/>
                <a:ea typeface="Sora"/>
                <a:cs typeface="Sora"/>
                <a:sym typeface="Sora"/>
              </a:defRPr>
            </a:lvl3pPr>
            <a:lvl4pPr lvl="3">
              <a:spcBef>
                <a:spcPts val="0"/>
              </a:spcBef>
              <a:spcAft>
                <a:spcPts val="0"/>
              </a:spcAft>
              <a:buClr>
                <a:schemeClr val="lt1"/>
              </a:buClr>
              <a:buSzPts val="1000"/>
              <a:buFont typeface="Sora"/>
              <a:buNone/>
              <a:defRPr sz="1000">
                <a:solidFill>
                  <a:schemeClr val="lt1"/>
                </a:solidFill>
                <a:latin typeface="Sora"/>
                <a:ea typeface="Sora"/>
                <a:cs typeface="Sora"/>
                <a:sym typeface="Sora"/>
              </a:defRPr>
            </a:lvl4pPr>
            <a:lvl5pPr lvl="4">
              <a:spcBef>
                <a:spcPts val="0"/>
              </a:spcBef>
              <a:spcAft>
                <a:spcPts val="0"/>
              </a:spcAft>
              <a:buClr>
                <a:schemeClr val="lt1"/>
              </a:buClr>
              <a:buSzPts val="1000"/>
              <a:buFont typeface="Sora"/>
              <a:buNone/>
              <a:defRPr sz="1000">
                <a:solidFill>
                  <a:schemeClr val="lt1"/>
                </a:solidFill>
                <a:latin typeface="Sora"/>
                <a:ea typeface="Sora"/>
                <a:cs typeface="Sora"/>
                <a:sym typeface="Sora"/>
              </a:defRPr>
            </a:lvl5pPr>
            <a:lvl6pPr lvl="5">
              <a:spcBef>
                <a:spcPts val="0"/>
              </a:spcBef>
              <a:spcAft>
                <a:spcPts val="0"/>
              </a:spcAft>
              <a:buClr>
                <a:schemeClr val="lt1"/>
              </a:buClr>
              <a:buSzPts val="1000"/>
              <a:buFont typeface="Sora"/>
              <a:buNone/>
              <a:defRPr sz="1000">
                <a:solidFill>
                  <a:schemeClr val="lt1"/>
                </a:solidFill>
                <a:latin typeface="Sora"/>
                <a:ea typeface="Sora"/>
                <a:cs typeface="Sora"/>
                <a:sym typeface="Sora"/>
              </a:defRPr>
            </a:lvl6pPr>
            <a:lvl7pPr lvl="6">
              <a:spcBef>
                <a:spcPts val="0"/>
              </a:spcBef>
              <a:spcAft>
                <a:spcPts val="0"/>
              </a:spcAft>
              <a:buClr>
                <a:schemeClr val="lt1"/>
              </a:buClr>
              <a:buSzPts val="1000"/>
              <a:buFont typeface="Sora"/>
              <a:buNone/>
              <a:defRPr sz="1000">
                <a:solidFill>
                  <a:schemeClr val="lt1"/>
                </a:solidFill>
                <a:latin typeface="Sora"/>
                <a:ea typeface="Sora"/>
                <a:cs typeface="Sora"/>
                <a:sym typeface="Sora"/>
              </a:defRPr>
            </a:lvl7pPr>
            <a:lvl8pPr lvl="7">
              <a:spcBef>
                <a:spcPts val="0"/>
              </a:spcBef>
              <a:spcAft>
                <a:spcPts val="0"/>
              </a:spcAft>
              <a:buClr>
                <a:schemeClr val="lt1"/>
              </a:buClr>
              <a:buSzPts val="1000"/>
              <a:buFont typeface="Sora"/>
              <a:buNone/>
              <a:defRPr sz="1000">
                <a:solidFill>
                  <a:schemeClr val="lt1"/>
                </a:solidFill>
                <a:latin typeface="Sora"/>
                <a:ea typeface="Sora"/>
                <a:cs typeface="Sora"/>
                <a:sym typeface="Sora"/>
              </a:defRPr>
            </a:lvl8pPr>
            <a:lvl9pPr lvl="8">
              <a:spcBef>
                <a:spcPts val="0"/>
              </a:spcBef>
              <a:spcAft>
                <a:spcPts val="0"/>
              </a:spcAft>
              <a:buClr>
                <a:schemeClr val="lt1"/>
              </a:buClr>
              <a:buSzPts val="1000"/>
              <a:buFont typeface="Sora"/>
              <a:buNone/>
              <a:defRPr sz="1000">
                <a:solidFill>
                  <a:schemeClr val="lt1"/>
                </a:solidFill>
                <a:latin typeface="Sora"/>
                <a:ea typeface="Sora"/>
                <a:cs typeface="Sora"/>
                <a:sym typeface="Sora"/>
              </a:defRPr>
            </a:lvl9pPr>
          </a:lstStyle>
          <a:p>
            <a:endParaRPr/>
          </a:p>
        </p:txBody>
      </p:sp>
      <p:sp>
        <p:nvSpPr>
          <p:cNvPr id="675" name="Google Shape;675;p47"/>
          <p:cNvSpPr txBox="1">
            <a:spLocks noGrp="1"/>
          </p:cNvSpPr>
          <p:nvPr>
            <p:ph type="subTitle" idx="5"/>
          </p:nvPr>
        </p:nvSpPr>
        <p:spPr>
          <a:xfrm>
            <a:off x="4482800" y="3195787"/>
            <a:ext cx="1481100" cy="198300"/>
          </a:xfrm>
          <a:prstGeom prst="rect">
            <a:avLst/>
          </a:prstGeom>
        </p:spPr>
        <p:txBody>
          <a:bodyPr spcFirstLastPara="1" wrap="square" lIns="0" tIns="91425" rIns="91425" bIns="91425" anchor="b" anchorCtr="0">
            <a:noAutofit/>
          </a:bodyPr>
          <a:lstStyle>
            <a:lvl1pPr lvl="0">
              <a:spcBef>
                <a:spcPts val="0"/>
              </a:spcBef>
              <a:spcAft>
                <a:spcPts val="0"/>
              </a:spcAft>
              <a:buNone/>
              <a:defRPr b="1">
                <a:solidFill>
                  <a:schemeClr val="accent5"/>
                </a:solidFill>
              </a:defRPr>
            </a:lvl1pPr>
            <a:lvl2pPr lvl="1">
              <a:spcBef>
                <a:spcPts val="0"/>
              </a:spcBef>
              <a:spcAft>
                <a:spcPts val="0"/>
              </a:spcAft>
              <a:buClr>
                <a:schemeClr val="accent5"/>
              </a:buClr>
              <a:buSzPts val="1400"/>
              <a:buNone/>
              <a:defRPr>
                <a:solidFill>
                  <a:schemeClr val="accent5"/>
                </a:solidFill>
              </a:defRPr>
            </a:lvl2pPr>
            <a:lvl3pPr lvl="2">
              <a:spcBef>
                <a:spcPts val="0"/>
              </a:spcBef>
              <a:spcAft>
                <a:spcPts val="0"/>
              </a:spcAft>
              <a:buClr>
                <a:schemeClr val="accent5"/>
              </a:buClr>
              <a:buSzPts val="1400"/>
              <a:buNone/>
              <a:defRPr>
                <a:solidFill>
                  <a:schemeClr val="accent5"/>
                </a:solidFill>
              </a:defRPr>
            </a:lvl3pPr>
            <a:lvl4pPr lvl="3">
              <a:spcBef>
                <a:spcPts val="0"/>
              </a:spcBef>
              <a:spcAft>
                <a:spcPts val="0"/>
              </a:spcAft>
              <a:buClr>
                <a:schemeClr val="accent5"/>
              </a:buClr>
              <a:buSzPts val="1400"/>
              <a:buNone/>
              <a:defRPr>
                <a:solidFill>
                  <a:schemeClr val="accent5"/>
                </a:solidFill>
              </a:defRPr>
            </a:lvl4pPr>
            <a:lvl5pPr lvl="4">
              <a:spcBef>
                <a:spcPts val="0"/>
              </a:spcBef>
              <a:spcAft>
                <a:spcPts val="0"/>
              </a:spcAft>
              <a:buClr>
                <a:schemeClr val="accent5"/>
              </a:buClr>
              <a:buSzPts val="1400"/>
              <a:buNone/>
              <a:defRPr>
                <a:solidFill>
                  <a:schemeClr val="accent5"/>
                </a:solidFill>
              </a:defRPr>
            </a:lvl5pPr>
            <a:lvl6pPr lvl="5">
              <a:spcBef>
                <a:spcPts val="0"/>
              </a:spcBef>
              <a:spcAft>
                <a:spcPts val="0"/>
              </a:spcAft>
              <a:buClr>
                <a:schemeClr val="accent5"/>
              </a:buClr>
              <a:buSzPts val="1400"/>
              <a:buNone/>
              <a:defRPr>
                <a:solidFill>
                  <a:schemeClr val="accent5"/>
                </a:solidFill>
              </a:defRPr>
            </a:lvl6pPr>
            <a:lvl7pPr lvl="6">
              <a:spcBef>
                <a:spcPts val="0"/>
              </a:spcBef>
              <a:spcAft>
                <a:spcPts val="0"/>
              </a:spcAft>
              <a:buClr>
                <a:schemeClr val="accent5"/>
              </a:buClr>
              <a:buSzPts val="1400"/>
              <a:buNone/>
              <a:defRPr>
                <a:solidFill>
                  <a:schemeClr val="accent5"/>
                </a:solidFill>
              </a:defRPr>
            </a:lvl7pPr>
            <a:lvl8pPr lvl="7">
              <a:spcBef>
                <a:spcPts val="0"/>
              </a:spcBef>
              <a:spcAft>
                <a:spcPts val="0"/>
              </a:spcAft>
              <a:buClr>
                <a:schemeClr val="accent5"/>
              </a:buClr>
              <a:buSzPts val="1400"/>
              <a:buNone/>
              <a:defRPr>
                <a:solidFill>
                  <a:schemeClr val="accent5"/>
                </a:solidFill>
              </a:defRPr>
            </a:lvl8pPr>
            <a:lvl9pPr lvl="8">
              <a:spcBef>
                <a:spcPts val="0"/>
              </a:spcBef>
              <a:spcAft>
                <a:spcPts val="0"/>
              </a:spcAft>
              <a:buClr>
                <a:schemeClr val="accent5"/>
              </a:buClr>
              <a:buSzPts val="1400"/>
              <a:buNone/>
              <a:defRPr>
                <a:solidFill>
                  <a:schemeClr val="accent5"/>
                </a:solidFill>
              </a:defRPr>
            </a:lvl9pPr>
          </a:lstStyle>
          <a:p>
            <a:endParaRPr/>
          </a:p>
        </p:txBody>
      </p:sp>
      <p:sp>
        <p:nvSpPr>
          <p:cNvPr id="676" name="Google Shape;676;p47"/>
          <p:cNvSpPr txBox="1">
            <a:spLocks noGrp="1"/>
          </p:cNvSpPr>
          <p:nvPr>
            <p:ph type="subTitle" idx="6"/>
          </p:nvPr>
        </p:nvSpPr>
        <p:spPr>
          <a:xfrm>
            <a:off x="4482800" y="2894863"/>
            <a:ext cx="3972600" cy="277200"/>
          </a:xfrm>
          <a:prstGeom prst="rect">
            <a:avLst/>
          </a:prstGeom>
        </p:spPr>
        <p:txBody>
          <a:bodyPr spcFirstLastPara="1" wrap="square" lIns="0" tIns="91425" rIns="91425" bIns="91425" anchor="b" anchorCtr="0">
            <a:noAutofit/>
          </a:bodyPr>
          <a:lstStyle>
            <a:lvl1pPr lvl="0">
              <a:spcBef>
                <a:spcPts val="0"/>
              </a:spcBef>
              <a:spcAft>
                <a:spcPts val="0"/>
              </a:spcAft>
              <a:buClr>
                <a:schemeClr val="lt1"/>
              </a:buClr>
              <a:buSzPts val="1000"/>
              <a:buFont typeface="Sora"/>
              <a:buNone/>
              <a:defRPr sz="1000"/>
            </a:lvl1pPr>
            <a:lvl2pPr lvl="1">
              <a:spcBef>
                <a:spcPts val="0"/>
              </a:spcBef>
              <a:spcAft>
                <a:spcPts val="0"/>
              </a:spcAft>
              <a:buClr>
                <a:schemeClr val="lt1"/>
              </a:buClr>
              <a:buSzPts val="1000"/>
              <a:buFont typeface="Sora"/>
              <a:buNone/>
              <a:defRPr sz="1000">
                <a:solidFill>
                  <a:schemeClr val="lt1"/>
                </a:solidFill>
                <a:latin typeface="Sora"/>
                <a:ea typeface="Sora"/>
                <a:cs typeface="Sora"/>
                <a:sym typeface="Sora"/>
              </a:defRPr>
            </a:lvl2pPr>
            <a:lvl3pPr lvl="2">
              <a:spcBef>
                <a:spcPts val="0"/>
              </a:spcBef>
              <a:spcAft>
                <a:spcPts val="0"/>
              </a:spcAft>
              <a:buClr>
                <a:schemeClr val="lt1"/>
              </a:buClr>
              <a:buSzPts val="1000"/>
              <a:buFont typeface="Sora"/>
              <a:buNone/>
              <a:defRPr sz="1000">
                <a:solidFill>
                  <a:schemeClr val="lt1"/>
                </a:solidFill>
                <a:latin typeface="Sora"/>
                <a:ea typeface="Sora"/>
                <a:cs typeface="Sora"/>
                <a:sym typeface="Sora"/>
              </a:defRPr>
            </a:lvl3pPr>
            <a:lvl4pPr lvl="3">
              <a:spcBef>
                <a:spcPts val="0"/>
              </a:spcBef>
              <a:spcAft>
                <a:spcPts val="0"/>
              </a:spcAft>
              <a:buClr>
                <a:schemeClr val="lt1"/>
              </a:buClr>
              <a:buSzPts val="1000"/>
              <a:buFont typeface="Sora"/>
              <a:buNone/>
              <a:defRPr sz="1000">
                <a:solidFill>
                  <a:schemeClr val="lt1"/>
                </a:solidFill>
                <a:latin typeface="Sora"/>
                <a:ea typeface="Sora"/>
                <a:cs typeface="Sora"/>
                <a:sym typeface="Sora"/>
              </a:defRPr>
            </a:lvl4pPr>
            <a:lvl5pPr lvl="4">
              <a:spcBef>
                <a:spcPts val="0"/>
              </a:spcBef>
              <a:spcAft>
                <a:spcPts val="0"/>
              </a:spcAft>
              <a:buClr>
                <a:schemeClr val="lt1"/>
              </a:buClr>
              <a:buSzPts val="1000"/>
              <a:buFont typeface="Sora"/>
              <a:buNone/>
              <a:defRPr sz="1000">
                <a:solidFill>
                  <a:schemeClr val="lt1"/>
                </a:solidFill>
                <a:latin typeface="Sora"/>
                <a:ea typeface="Sora"/>
                <a:cs typeface="Sora"/>
                <a:sym typeface="Sora"/>
              </a:defRPr>
            </a:lvl5pPr>
            <a:lvl6pPr lvl="5">
              <a:spcBef>
                <a:spcPts val="0"/>
              </a:spcBef>
              <a:spcAft>
                <a:spcPts val="0"/>
              </a:spcAft>
              <a:buClr>
                <a:schemeClr val="lt1"/>
              </a:buClr>
              <a:buSzPts val="1000"/>
              <a:buFont typeface="Sora"/>
              <a:buNone/>
              <a:defRPr sz="1000">
                <a:solidFill>
                  <a:schemeClr val="lt1"/>
                </a:solidFill>
                <a:latin typeface="Sora"/>
                <a:ea typeface="Sora"/>
                <a:cs typeface="Sora"/>
                <a:sym typeface="Sora"/>
              </a:defRPr>
            </a:lvl6pPr>
            <a:lvl7pPr lvl="6">
              <a:spcBef>
                <a:spcPts val="0"/>
              </a:spcBef>
              <a:spcAft>
                <a:spcPts val="0"/>
              </a:spcAft>
              <a:buClr>
                <a:schemeClr val="lt1"/>
              </a:buClr>
              <a:buSzPts val="1000"/>
              <a:buFont typeface="Sora"/>
              <a:buNone/>
              <a:defRPr sz="1000">
                <a:solidFill>
                  <a:schemeClr val="lt1"/>
                </a:solidFill>
                <a:latin typeface="Sora"/>
                <a:ea typeface="Sora"/>
                <a:cs typeface="Sora"/>
                <a:sym typeface="Sora"/>
              </a:defRPr>
            </a:lvl7pPr>
            <a:lvl8pPr lvl="7">
              <a:spcBef>
                <a:spcPts val="0"/>
              </a:spcBef>
              <a:spcAft>
                <a:spcPts val="0"/>
              </a:spcAft>
              <a:buClr>
                <a:schemeClr val="lt1"/>
              </a:buClr>
              <a:buSzPts val="1000"/>
              <a:buFont typeface="Sora"/>
              <a:buNone/>
              <a:defRPr sz="1000">
                <a:solidFill>
                  <a:schemeClr val="lt1"/>
                </a:solidFill>
                <a:latin typeface="Sora"/>
                <a:ea typeface="Sora"/>
                <a:cs typeface="Sora"/>
                <a:sym typeface="Sora"/>
              </a:defRPr>
            </a:lvl8pPr>
            <a:lvl9pPr lvl="8">
              <a:spcBef>
                <a:spcPts val="0"/>
              </a:spcBef>
              <a:spcAft>
                <a:spcPts val="0"/>
              </a:spcAft>
              <a:buClr>
                <a:schemeClr val="lt1"/>
              </a:buClr>
              <a:buSzPts val="1000"/>
              <a:buFont typeface="Sora"/>
              <a:buNone/>
              <a:defRPr sz="1000">
                <a:solidFill>
                  <a:schemeClr val="lt1"/>
                </a:solidFill>
                <a:latin typeface="Sora"/>
                <a:ea typeface="Sora"/>
                <a:cs typeface="Sora"/>
                <a:sym typeface="Sora"/>
              </a:defRPr>
            </a:lvl9pPr>
          </a:lstStyle>
          <a:p>
            <a:endParaRPr/>
          </a:p>
        </p:txBody>
      </p:sp>
      <p:sp>
        <p:nvSpPr>
          <p:cNvPr id="677" name="Google Shape;677;p47"/>
          <p:cNvSpPr txBox="1">
            <a:spLocks noGrp="1"/>
          </p:cNvSpPr>
          <p:nvPr>
            <p:ph type="subTitle" idx="7"/>
          </p:nvPr>
        </p:nvSpPr>
        <p:spPr>
          <a:xfrm>
            <a:off x="4482800" y="2662000"/>
            <a:ext cx="1481100" cy="198300"/>
          </a:xfrm>
          <a:prstGeom prst="rect">
            <a:avLst/>
          </a:prstGeom>
        </p:spPr>
        <p:txBody>
          <a:bodyPr spcFirstLastPara="1" wrap="square" lIns="0" tIns="91425" rIns="91425" bIns="91425" anchor="b" anchorCtr="0">
            <a:noAutofit/>
          </a:bodyPr>
          <a:lstStyle>
            <a:lvl1pPr lvl="0">
              <a:spcBef>
                <a:spcPts val="0"/>
              </a:spcBef>
              <a:spcAft>
                <a:spcPts val="0"/>
              </a:spcAft>
              <a:buNone/>
              <a:defRPr b="1">
                <a:solidFill>
                  <a:schemeClr val="accent5"/>
                </a:solidFill>
              </a:defRPr>
            </a:lvl1pPr>
            <a:lvl2pPr lvl="1">
              <a:spcBef>
                <a:spcPts val="0"/>
              </a:spcBef>
              <a:spcAft>
                <a:spcPts val="0"/>
              </a:spcAft>
              <a:buClr>
                <a:schemeClr val="accent5"/>
              </a:buClr>
              <a:buSzPts val="1400"/>
              <a:buNone/>
              <a:defRPr>
                <a:solidFill>
                  <a:schemeClr val="accent5"/>
                </a:solidFill>
              </a:defRPr>
            </a:lvl2pPr>
            <a:lvl3pPr lvl="2">
              <a:spcBef>
                <a:spcPts val="0"/>
              </a:spcBef>
              <a:spcAft>
                <a:spcPts val="0"/>
              </a:spcAft>
              <a:buClr>
                <a:schemeClr val="accent5"/>
              </a:buClr>
              <a:buSzPts val="1400"/>
              <a:buNone/>
              <a:defRPr>
                <a:solidFill>
                  <a:schemeClr val="accent5"/>
                </a:solidFill>
              </a:defRPr>
            </a:lvl3pPr>
            <a:lvl4pPr lvl="3">
              <a:spcBef>
                <a:spcPts val="0"/>
              </a:spcBef>
              <a:spcAft>
                <a:spcPts val="0"/>
              </a:spcAft>
              <a:buClr>
                <a:schemeClr val="accent5"/>
              </a:buClr>
              <a:buSzPts val="1400"/>
              <a:buNone/>
              <a:defRPr>
                <a:solidFill>
                  <a:schemeClr val="accent5"/>
                </a:solidFill>
              </a:defRPr>
            </a:lvl4pPr>
            <a:lvl5pPr lvl="4">
              <a:spcBef>
                <a:spcPts val="0"/>
              </a:spcBef>
              <a:spcAft>
                <a:spcPts val="0"/>
              </a:spcAft>
              <a:buClr>
                <a:schemeClr val="accent5"/>
              </a:buClr>
              <a:buSzPts val="1400"/>
              <a:buNone/>
              <a:defRPr>
                <a:solidFill>
                  <a:schemeClr val="accent5"/>
                </a:solidFill>
              </a:defRPr>
            </a:lvl5pPr>
            <a:lvl6pPr lvl="5">
              <a:spcBef>
                <a:spcPts val="0"/>
              </a:spcBef>
              <a:spcAft>
                <a:spcPts val="0"/>
              </a:spcAft>
              <a:buClr>
                <a:schemeClr val="accent5"/>
              </a:buClr>
              <a:buSzPts val="1400"/>
              <a:buNone/>
              <a:defRPr>
                <a:solidFill>
                  <a:schemeClr val="accent5"/>
                </a:solidFill>
              </a:defRPr>
            </a:lvl6pPr>
            <a:lvl7pPr lvl="6">
              <a:spcBef>
                <a:spcPts val="0"/>
              </a:spcBef>
              <a:spcAft>
                <a:spcPts val="0"/>
              </a:spcAft>
              <a:buClr>
                <a:schemeClr val="accent5"/>
              </a:buClr>
              <a:buSzPts val="1400"/>
              <a:buNone/>
              <a:defRPr>
                <a:solidFill>
                  <a:schemeClr val="accent5"/>
                </a:solidFill>
              </a:defRPr>
            </a:lvl7pPr>
            <a:lvl8pPr lvl="7">
              <a:spcBef>
                <a:spcPts val="0"/>
              </a:spcBef>
              <a:spcAft>
                <a:spcPts val="0"/>
              </a:spcAft>
              <a:buClr>
                <a:schemeClr val="accent5"/>
              </a:buClr>
              <a:buSzPts val="1400"/>
              <a:buNone/>
              <a:defRPr>
                <a:solidFill>
                  <a:schemeClr val="accent5"/>
                </a:solidFill>
              </a:defRPr>
            </a:lvl8pPr>
            <a:lvl9pPr lvl="8">
              <a:spcBef>
                <a:spcPts val="0"/>
              </a:spcBef>
              <a:spcAft>
                <a:spcPts val="0"/>
              </a:spcAft>
              <a:buClr>
                <a:schemeClr val="accent5"/>
              </a:buClr>
              <a:buSzPts val="1400"/>
              <a:buNone/>
              <a:defRPr>
                <a:solidFill>
                  <a:schemeClr val="accent5"/>
                </a:solidFill>
              </a:defRPr>
            </a:lvl9pPr>
          </a:lstStyle>
          <a:p>
            <a:endParaRPr/>
          </a:p>
        </p:txBody>
      </p:sp>
      <p:sp>
        <p:nvSpPr>
          <p:cNvPr id="678" name="Google Shape;678;p47"/>
          <p:cNvSpPr txBox="1">
            <a:spLocks noGrp="1"/>
          </p:cNvSpPr>
          <p:nvPr>
            <p:ph type="subTitle" idx="8"/>
          </p:nvPr>
        </p:nvSpPr>
        <p:spPr>
          <a:xfrm>
            <a:off x="4482800" y="2361863"/>
            <a:ext cx="3972600" cy="277200"/>
          </a:xfrm>
          <a:prstGeom prst="rect">
            <a:avLst/>
          </a:prstGeom>
        </p:spPr>
        <p:txBody>
          <a:bodyPr spcFirstLastPara="1" wrap="square" lIns="0" tIns="91425" rIns="91425" bIns="91425" anchor="b" anchorCtr="0">
            <a:noAutofit/>
          </a:bodyPr>
          <a:lstStyle>
            <a:lvl1pPr lvl="0">
              <a:spcBef>
                <a:spcPts val="0"/>
              </a:spcBef>
              <a:spcAft>
                <a:spcPts val="0"/>
              </a:spcAft>
              <a:buClr>
                <a:schemeClr val="lt1"/>
              </a:buClr>
              <a:buSzPts val="1000"/>
              <a:buFont typeface="Sora"/>
              <a:buNone/>
              <a:defRPr sz="1000"/>
            </a:lvl1pPr>
            <a:lvl2pPr lvl="1">
              <a:spcBef>
                <a:spcPts val="0"/>
              </a:spcBef>
              <a:spcAft>
                <a:spcPts val="0"/>
              </a:spcAft>
              <a:buClr>
                <a:schemeClr val="lt1"/>
              </a:buClr>
              <a:buSzPts val="1000"/>
              <a:buFont typeface="Sora"/>
              <a:buNone/>
              <a:defRPr sz="1000">
                <a:solidFill>
                  <a:schemeClr val="lt1"/>
                </a:solidFill>
                <a:latin typeface="Sora"/>
                <a:ea typeface="Sora"/>
                <a:cs typeface="Sora"/>
                <a:sym typeface="Sora"/>
              </a:defRPr>
            </a:lvl2pPr>
            <a:lvl3pPr lvl="2">
              <a:spcBef>
                <a:spcPts val="0"/>
              </a:spcBef>
              <a:spcAft>
                <a:spcPts val="0"/>
              </a:spcAft>
              <a:buClr>
                <a:schemeClr val="lt1"/>
              </a:buClr>
              <a:buSzPts val="1000"/>
              <a:buFont typeface="Sora"/>
              <a:buNone/>
              <a:defRPr sz="1000">
                <a:solidFill>
                  <a:schemeClr val="lt1"/>
                </a:solidFill>
                <a:latin typeface="Sora"/>
                <a:ea typeface="Sora"/>
                <a:cs typeface="Sora"/>
                <a:sym typeface="Sora"/>
              </a:defRPr>
            </a:lvl3pPr>
            <a:lvl4pPr lvl="3">
              <a:spcBef>
                <a:spcPts val="0"/>
              </a:spcBef>
              <a:spcAft>
                <a:spcPts val="0"/>
              </a:spcAft>
              <a:buClr>
                <a:schemeClr val="lt1"/>
              </a:buClr>
              <a:buSzPts val="1000"/>
              <a:buFont typeface="Sora"/>
              <a:buNone/>
              <a:defRPr sz="1000">
                <a:solidFill>
                  <a:schemeClr val="lt1"/>
                </a:solidFill>
                <a:latin typeface="Sora"/>
                <a:ea typeface="Sora"/>
                <a:cs typeface="Sora"/>
                <a:sym typeface="Sora"/>
              </a:defRPr>
            </a:lvl4pPr>
            <a:lvl5pPr lvl="4">
              <a:spcBef>
                <a:spcPts val="0"/>
              </a:spcBef>
              <a:spcAft>
                <a:spcPts val="0"/>
              </a:spcAft>
              <a:buClr>
                <a:schemeClr val="lt1"/>
              </a:buClr>
              <a:buSzPts val="1000"/>
              <a:buFont typeface="Sora"/>
              <a:buNone/>
              <a:defRPr sz="1000">
                <a:solidFill>
                  <a:schemeClr val="lt1"/>
                </a:solidFill>
                <a:latin typeface="Sora"/>
                <a:ea typeface="Sora"/>
                <a:cs typeface="Sora"/>
                <a:sym typeface="Sora"/>
              </a:defRPr>
            </a:lvl5pPr>
            <a:lvl6pPr lvl="5">
              <a:spcBef>
                <a:spcPts val="0"/>
              </a:spcBef>
              <a:spcAft>
                <a:spcPts val="0"/>
              </a:spcAft>
              <a:buClr>
                <a:schemeClr val="lt1"/>
              </a:buClr>
              <a:buSzPts val="1000"/>
              <a:buFont typeface="Sora"/>
              <a:buNone/>
              <a:defRPr sz="1000">
                <a:solidFill>
                  <a:schemeClr val="lt1"/>
                </a:solidFill>
                <a:latin typeface="Sora"/>
                <a:ea typeface="Sora"/>
                <a:cs typeface="Sora"/>
                <a:sym typeface="Sora"/>
              </a:defRPr>
            </a:lvl6pPr>
            <a:lvl7pPr lvl="6">
              <a:spcBef>
                <a:spcPts val="0"/>
              </a:spcBef>
              <a:spcAft>
                <a:spcPts val="0"/>
              </a:spcAft>
              <a:buClr>
                <a:schemeClr val="lt1"/>
              </a:buClr>
              <a:buSzPts val="1000"/>
              <a:buFont typeface="Sora"/>
              <a:buNone/>
              <a:defRPr sz="1000">
                <a:solidFill>
                  <a:schemeClr val="lt1"/>
                </a:solidFill>
                <a:latin typeface="Sora"/>
                <a:ea typeface="Sora"/>
                <a:cs typeface="Sora"/>
                <a:sym typeface="Sora"/>
              </a:defRPr>
            </a:lvl7pPr>
            <a:lvl8pPr lvl="7">
              <a:spcBef>
                <a:spcPts val="0"/>
              </a:spcBef>
              <a:spcAft>
                <a:spcPts val="0"/>
              </a:spcAft>
              <a:buClr>
                <a:schemeClr val="lt1"/>
              </a:buClr>
              <a:buSzPts val="1000"/>
              <a:buFont typeface="Sora"/>
              <a:buNone/>
              <a:defRPr sz="1000">
                <a:solidFill>
                  <a:schemeClr val="lt1"/>
                </a:solidFill>
                <a:latin typeface="Sora"/>
                <a:ea typeface="Sora"/>
                <a:cs typeface="Sora"/>
                <a:sym typeface="Sora"/>
              </a:defRPr>
            </a:lvl8pPr>
            <a:lvl9pPr lvl="8">
              <a:spcBef>
                <a:spcPts val="0"/>
              </a:spcBef>
              <a:spcAft>
                <a:spcPts val="0"/>
              </a:spcAft>
              <a:buClr>
                <a:schemeClr val="lt1"/>
              </a:buClr>
              <a:buSzPts val="1000"/>
              <a:buFont typeface="Sora"/>
              <a:buNone/>
              <a:defRPr sz="1000">
                <a:solidFill>
                  <a:schemeClr val="lt1"/>
                </a:solidFill>
                <a:latin typeface="Sora"/>
                <a:ea typeface="Sora"/>
                <a:cs typeface="Sora"/>
                <a:sym typeface="Sora"/>
              </a:defRPr>
            </a:lvl9pPr>
          </a:lstStyle>
          <a:p>
            <a:endParaRPr/>
          </a:p>
        </p:txBody>
      </p:sp>
      <p:sp>
        <p:nvSpPr>
          <p:cNvPr id="679" name="Google Shape;679;p47"/>
          <p:cNvSpPr txBox="1">
            <a:spLocks noGrp="1"/>
          </p:cNvSpPr>
          <p:nvPr>
            <p:ph type="subTitle" idx="9"/>
          </p:nvPr>
        </p:nvSpPr>
        <p:spPr>
          <a:xfrm>
            <a:off x="4482800" y="2129000"/>
            <a:ext cx="1481100" cy="198300"/>
          </a:xfrm>
          <a:prstGeom prst="rect">
            <a:avLst/>
          </a:prstGeom>
        </p:spPr>
        <p:txBody>
          <a:bodyPr spcFirstLastPara="1" wrap="square" lIns="0" tIns="91425" rIns="91425" bIns="91425" anchor="b" anchorCtr="0">
            <a:noAutofit/>
          </a:bodyPr>
          <a:lstStyle>
            <a:lvl1pPr lvl="0">
              <a:spcBef>
                <a:spcPts val="0"/>
              </a:spcBef>
              <a:spcAft>
                <a:spcPts val="0"/>
              </a:spcAft>
              <a:buNone/>
              <a:defRPr b="1">
                <a:solidFill>
                  <a:schemeClr val="accent5"/>
                </a:solidFill>
              </a:defRPr>
            </a:lvl1pPr>
            <a:lvl2pPr lvl="1">
              <a:spcBef>
                <a:spcPts val="0"/>
              </a:spcBef>
              <a:spcAft>
                <a:spcPts val="0"/>
              </a:spcAft>
              <a:buClr>
                <a:schemeClr val="accent5"/>
              </a:buClr>
              <a:buSzPts val="1400"/>
              <a:buNone/>
              <a:defRPr>
                <a:solidFill>
                  <a:schemeClr val="accent5"/>
                </a:solidFill>
              </a:defRPr>
            </a:lvl2pPr>
            <a:lvl3pPr lvl="2">
              <a:spcBef>
                <a:spcPts val="0"/>
              </a:spcBef>
              <a:spcAft>
                <a:spcPts val="0"/>
              </a:spcAft>
              <a:buClr>
                <a:schemeClr val="accent5"/>
              </a:buClr>
              <a:buSzPts val="1400"/>
              <a:buNone/>
              <a:defRPr>
                <a:solidFill>
                  <a:schemeClr val="accent5"/>
                </a:solidFill>
              </a:defRPr>
            </a:lvl3pPr>
            <a:lvl4pPr lvl="3">
              <a:spcBef>
                <a:spcPts val="0"/>
              </a:spcBef>
              <a:spcAft>
                <a:spcPts val="0"/>
              </a:spcAft>
              <a:buClr>
                <a:schemeClr val="accent5"/>
              </a:buClr>
              <a:buSzPts val="1400"/>
              <a:buNone/>
              <a:defRPr>
                <a:solidFill>
                  <a:schemeClr val="accent5"/>
                </a:solidFill>
              </a:defRPr>
            </a:lvl4pPr>
            <a:lvl5pPr lvl="4">
              <a:spcBef>
                <a:spcPts val="0"/>
              </a:spcBef>
              <a:spcAft>
                <a:spcPts val="0"/>
              </a:spcAft>
              <a:buClr>
                <a:schemeClr val="accent5"/>
              </a:buClr>
              <a:buSzPts val="1400"/>
              <a:buNone/>
              <a:defRPr>
                <a:solidFill>
                  <a:schemeClr val="accent5"/>
                </a:solidFill>
              </a:defRPr>
            </a:lvl5pPr>
            <a:lvl6pPr lvl="5">
              <a:spcBef>
                <a:spcPts val="0"/>
              </a:spcBef>
              <a:spcAft>
                <a:spcPts val="0"/>
              </a:spcAft>
              <a:buClr>
                <a:schemeClr val="accent5"/>
              </a:buClr>
              <a:buSzPts val="1400"/>
              <a:buNone/>
              <a:defRPr>
                <a:solidFill>
                  <a:schemeClr val="accent5"/>
                </a:solidFill>
              </a:defRPr>
            </a:lvl6pPr>
            <a:lvl7pPr lvl="6">
              <a:spcBef>
                <a:spcPts val="0"/>
              </a:spcBef>
              <a:spcAft>
                <a:spcPts val="0"/>
              </a:spcAft>
              <a:buClr>
                <a:schemeClr val="accent5"/>
              </a:buClr>
              <a:buSzPts val="1400"/>
              <a:buNone/>
              <a:defRPr>
                <a:solidFill>
                  <a:schemeClr val="accent5"/>
                </a:solidFill>
              </a:defRPr>
            </a:lvl7pPr>
            <a:lvl8pPr lvl="7">
              <a:spcBef>
                <a:spcPts val="0"/>
              </a:spcBef>
              <a:spcAft>
                <a:spcPts val="0"/>
              </a:spcAft>
              <a:buClr>
                <a:schemeClr val="accent5"/>
              </a:buClr>
              <a:buSzPts val="1400"/>
              <a:buNone/>
              <a:defRPr>
                <a:solidFill>
                  <a:schemeClr val="accent5"/>
                </a:solidFill>
              </a:defRPr>
            </a:lvl8pPr>
            <a:lvl9pPr lvl="8">
              <a:spcBef>
                <a:spcPts val="0"/>
              </a:spcBef>
              <a:spcAft>
                <a:spcPts val="0"/>
              </a:spcAft>
              <a:buClr>
                <a:schemeClr val="accent5"/>
              </a:buClr>
              <a:buSzPts val="1400"/>
              <a:buNone/>
              <a:defRPr>
                <a:solidFill>
                  <a:schemeClr val="accent5"/>
                </a:solidFill>
              </a:defRPr>
            </a:lvl9pPr>
          </a:lstStyle>
          <a:p>
            <a:endParaRPr/>
          </a:p>
        </p:txBody>
      </p:sp>
      <p:sp>
        <p:nvSpPr>
          <p:cNvPr id="680" name="Google Shape;680;p47"/>
          <p:cNvSpPr txBox="1">
            <a:spLocks noGrp="1"/>
          </p:cNvSpPr>
          <p:nvPr>
            <p:ph type="subTitle" idx="13"/>
          </p:nvPr>
        </p:nvSpPr>
        <p:spPr>
          <a:xfrm>
            <a:off x="4482800" y="1829238"/>
            <a:ext cx="3972600" cy="277200"/>
          </a:xfrm>
          <a:prstGeom prst="rect">
            <a:avLst/>
          </a:prstGeom>
        </p:spPr>
        <p:txBody>
          <a:bodyPr spcFirstLastPara="1" wrap="square" lIns="0" tIns="91425" rIns="91425" bIns="91425" anchor="b" anchorCtr="0">
            <a:noAutofit/>
          </a:bodyPr>
          <a:lstStyle>
            <a:lvl1pPr lvl="0">
              <a:spcBef>
                <a:spcPts val="0"/>
              </a:spcBef>
              <a:spcAft>
                <a:spcPts val="0"/>
              </a:spcAft>
              <a:buClr>
                <a:schemeClr val="lt1"/>
              </a:buClr>
              <a:buSzPts val="1000"/>
              <a:buFont typeface="Sora"/>
              <a:buNone/>
              <a:defRPr sz="1000"/>
            </a:lvl1pPr>
            <a:lvl2pPr lvl="1">
              <a:spcBef>
                <a:spcPts val="0"/>
              </a:spcBef>
              <a:spcAft>
                <a:spcPts val="0"/>
              </a:spcAft>
              <a:buClr>
                <a:schemeClr val="lt1"/>
              </a:buClr>
              <a:buSzPts val="1000"/>
              <a:buFont typeface="Sora"/>
              <a:buNone/>
              <a:defRPr sz="1000">
                <a:solidFill>
                  <a:schemeClr val="lt1"/>
                </a:solidFill>
                <a:latin typeface="Sora"/>
                <a:ea typeface="Sora"/>
                <a:cs typeface="Sora"/>
                <a:sym typeface="Sora"/>
              </a:defRPr>
            </a:lvl2pPr>
            <a:lvl3pPr lvl="2">
              <a:spcBef>
                <a:spcPts val="0"/>
              </a:spcBef>
              <a:spcAft>
                <a:spcPts val="0"/>
              </a:spcAft>
              <a:buClr>
                <a:schemeClr val="lt1"/>
              </a:buClr>
              <a:buSzPts val="1000"/>
              <a:buFont typeface="Sora"/>
              <a:buNone/>
              <a:defRPr sz="1000">
                <a:solidFill>
                  <a:schemeClr val="lt1"/>
                </a:solidFill>
                <a:latin typeface="Sora"/>
                <a:ea typeface="Sora"/>
                <a:cs typeface="Sora"/>
                <a:sym typeface="Sora"/>
              </a:defRPr>
            </a:lvl3pPr>
            <a:lvl4pPr lvl="3">
              <a:spcBef>
                <a:spcPts val="0"/>
              </a:spcBef>
              <a:spcAft>
                <a:spcPts val="0"/>
              </a:spcAft>
              <a:buClr>
                <a:schemeClr val="lt1"/>
              </a:buClr>
              <a:buSzPts val="1000"/>
              <a:buFont typeface="Sora"/>
              <a:buNone/>
              <a:defRPr sz="1000">
                <a:solidFill>
                  <a:schemeClr val="lt1"/>
                </a:solidFill>
                <a:latin typeface="Sora"/>
                <a:ea typeface="Sora"/>
                <a:cs typeface="Sora"/>
                <a:sym typeface="Sora"/>
              </a:defRPr>
            </a:lvl4pPr>
            <a:lvl5pPr lvl="4">
              <a:spcBef>
                <a:spcPts val="0"/>
              </a:spcBef>
              <a:spcAft>
                <a:spcPts val="0"/>
              </a:spcAft>
              <a:buClr>
                <a:schemeClr val="lt1"/>
              </a:buClr>
              <a:buSzPts val="1000"/>
              <a:buFont typeface="Sora"/>
              <a:buNone/>
              <a:defRPr sz="1000">
                <a:solidFill>
                  <a:schemeClr val="lt1"/>
                </a:solidFill>
                <a:latin typeface="Sora"/>
                <a:ea typeface="Sora"/>
                <a:cs typeface="Sora"/>
                <a:sym typeface="Sora"/>
              </a:defRPr>
            </a:lvl5pPr>
            <a:lvl6pPr lvl="5">
              <a:spcBef>
                <a:spcPts val="0"/>
              </a:spcBef>
              <a:spcAft>
                <a:spcPts val="0"/>
              </a:spcAft>
              <a:buClr>
                <a:schemeClr val="lt1"/>
              </a:buClr>
              <a:buSzPts val="1000"/>
              <a:buFont typeface="Sora"/>
              <a:buNone/>
              <a:defRPr sz="1000">
                <a:solidFill>
                  <a:schemeClr val="lt1"/>
                </a:solidFill>
                <a:latin typeface="Sora"/>
                <a:ea typeface="Sora"/>
                <a:cs typeface="Sora"/>
                <a:sym typeface="Sora"/>
              </a:defRPr>
            </a:lvl6pPr>
            <a:lvl7pPr lvl="6">
              <a:spcBef>
                <a:spcPts val="0"/>
              </a:spcBef>
              <a:spcAft>
                <a:spcPts val="0"/>
              </a:spcAft>
              <a:buClr>
                <a:schemeClr val="lt1"/>
              </a:buClr>
              <a:buSzPts val="1000"/>
              <a:buFont typeface="Sora"/>
              <a:buNone/>
              <a:defRPr sz="1000">
                <a:solidFill>
                  <a:schemeClr val="lt1"/>
                </a:solidFill>
                <a:latin typeface="Sora"/>
                <a:ea typeface="Sora"/>
                <a:cs typeface="Sora"/>
                <a:sym typeface="Sora"/>
              </a:defRPr>
            </a:lvl7pPr>
            <a:lvl8pPr lvl="7">
              <a:spcBef>
                <a:spcPts val="0"/>
              </a:spcBef>
              <a:spcAft>
                <a:spcPts val="0"/>
              </a:spcAft>
              <a:buClr>
                <a:schemeClr val="lt1"/>
              </a:buClr>
              <a:buSzPts val="1000"/>
              <a:buFont typeface="Sora"/>
              <a:buNone/>
              <a:defRPr sz="1000">
                <a:solidFill>
                  <a:schemeClr val="lt1"/>
                </a:solidFill>
                <a:latin typeface="Sora"/>
                <a:ea typeface="Sora"/>
                <a:cs typeface="Sora"/>
                <a:sym typeface="Sora"/>
              </a:defRPr>
            </a:lvl8pPr>
            <a:lvl9pPr lvl="8">
              <a:spcBef>
                <a:spcPts val="0"/>
              </a:spcBef>
              <a:spcAft>
                <a:spcPts val="0"/>
              </a:spcAft>
              <a:buClr>
                <a:schemeClr val="lt1"/>
              </a:buClr>
              <a:buSzPts val="1000"/>
              <a:buFont typeface="Sora"/>
              <a:buNone/>
              <a:defRPr sz="1000">
                <a:solidFill>
                  <a:schemeClr val="lt1"/>
                </a:solidFill>
                <a:latin typeface="Sora"/>
                <a:ea typeface="Sora"/>
                <a:cs typeface="Sora"/>
                <a:sym typeface="Sora"/>
              </a:defRPr>
            </a:lvl9pPr>
          </a:lstStyle>
          <a:p>
            <a:endParaRPr/>
          </a:p>
        </p:txBody>
      </p:sp>
      <p:sp>
        <p:nvSpPr>
          <p:cNvPr id="681" name="Google Shape;681;p47"/>
          <p:cNvSpPr txBox="1">
            <a:spLocks noGrp="1"/>
          </p:cNvSpPr>
          <p:nvPr>
            <p:ph type="subTitle" idx="14"/>
          </p:nvPr>
        </p:nvSpPr>
        <p:spPr>
          <a:xfrm>
            <a:off x="4482800" y="1596375"/>
            <a:ext cx="1481100" cy="198300"/>
          </a:xfrm>
          <a:prstGeom prst="rect">
            <a:avLst/>
          </a:prstGeom>
        </p:spPr>
        <p:txBody>
          <a:bodyPr spcFirstLastPara="1" wrap="square" lIns="0" tIns="91425" rIns="91425" bIns="91425" anchor="b" anchorCtr="0">
            <a:noAutofit/>
          </a:bodyPr>
          <a:lstStyle>
            <a:lvl1pPr lvl="0">
              <a:spcBef>
                <a:spcPts val="0"/>
              </a:spcBef>
              <a:spcAft>
                <a:spcPts val="0"/>
              </a:spcAft>
              <a:buNone/>
              <a:defRPr b="1">
                <a:solidFill>
                  <a:schemeClr val="accent5"/>
                </a:solidFill>
              </a:defRPr>
            </a:lvl1pPr>
            <a:lvl2pPr lvl="1">
              <a:spcBef>
                <a:spcPts val="0"/>
              </a:spcBef>
              <a:spcAft>
                <a:spcPts val="0"/>
              </a:spcAft>
              <a:buClr>
                <a:schemeClr val="accent5"/>
              </a:buClr>
              <a:buSzPts val="1400"/>
              <a:buNone/>
              <a:defRPr>
                <a:solidFill>
                  <a:schemeClr val="accent5"/>
                </a:solidFill>
              </a:defRPr>
            </a:lvl2pPr>
            <a:lvl3pPr lvl="2">
              <a:spcBef>
                <a:spcPts val="0"/>
              </a:spcBef>
              <a:spcAft>
                <a:spcPts val="0"/>
              </a:spcAft>
              <a:buClr>
                <a:schemeClr val="accent5"/>
              </a:buClr>
              <a:buSzPts val="1400"/>
              <a:buNone/>
              <a:defRPr>
                <a:solidFill>
                  <a:schemeClr val="accent5"/>
                </a:solidFill>
              </a:defRPr>
            </a:lvl3pPr>
            <a:lvl4pPr lvl="3">
              <a:spcBef>
                <a:spcPts val="0"/>
              </a:spcBef>
              <a:spcAft>
                <a:spcPts val="0"/>
              </a:spcAft>
              <a:buClr>
                <a:schemeClr val="accent5"/>
              </a:buClr>
              <a:buSzPts val="1400"/>
              <a:buNone/>
              <a:defRPr>
                <a:solidFill>
                  <a:schemeClr val="accent5"/>
                </a:solidFill>
              </a:defRPr>
            </a:lvl4pPr>
            <a:lvl5pPr lvl="4">
              <a:spcBef>
                <a:spcPts val="0"/>
              </a:spcBef>
              <a:spcAft>
                <a:spcPts val="0"/>
              </a:spcAft>
              <a:buClr>
                <a:schemeClr val="accent5"/>
              </a:buClr>
              <a:buSzPts val="1400"/>
              <a:buNone/>
              <a:defRPr>
                <a:solidFill>
                  <a:schemeClr val="accent5"/>
                </a:solidFill>
              </a:defRPr>
            </a:lvl5pPr>
            <a:lvl6pPr lvl="5">
              <a:spcBef>
                <a:spcPts val="0"/>
              </a:spcBef>
              <a:spcAft>
                <a:spcPts val="0"/>
              </a:spcAft>
              <a:buClr>
                <a:schemeClr val="accent5"/>
              </a:buClr>
              <a:buSzPts val="1400"/>
              <a:buNone/>
              <a:defRPr>
                <a:solidFill>
                  <a:schemeClr val="accent5"/>
                </a:solidFill>
              </a:defRPr>
            </a:lvl6pPr>
            <a:lvl7pPr lvl="6">
              <a:spcBef>
                <a:spcPts val="0"/>
              </a:spcBef>
              <a:spcAft>
                <a:spcPts val="0"/>
              </a:spcAft>
              <a:buClr>
                <a:schemeClr val="accent5"/>
              </a:buClr>
              <a:buSzPts val="1400"/>
              <a:buNone/>
              <a:defRPr>
                <a:solidFill>
                  <a:schemeClr val="accent5"/>
                </a:solidFill>
              </a:defRPr>
            </a:lvl7pPr>
            <a:lvl8pPr lvl="7">
              <a:spcBef>
                <a:spcPts val="0"/>
              </a:spcBef>
              <a:spcAft>
                <a:spcPts val="0"/>
              </a:spcAft>
              <a:buClr>
                <a:schemeClr val="accent5"/>
              </a:buClr>
              <a:buSzPts val="1400"/>
              <a:buNone/>
              <a:defRPr>
                <a:solidFill>
                  <a:schemeClr val="accent5"/>
                </a:solidFill>
              </a:defRPr>
            </a:lvl8pPr>
            <a:lvl9pPr lvl="8">
              <a:spcBef>
                <a:spcPts val="0"/>
              </a:spcBef>
              <a:spcAft>
                <a:spcPts val="0"/>
              </a:spcAft>
              <a:buClr>
                <a:schemeClr val="accent5"/>
              </a:buClr>
              <a:buSzPts val="1400"/>
              <a:buNone/>
              <a:defRPr>
                <a:solidFill>
                  <a:schemeClr val="accent5"/>
                </a:solidFill>
              </a:defRPr>
            </a:lvl9pPr>
          </a:lstStyle>
          <a:p>
            <a:endParaRPr/>
          </a:p>
        </p:txBody>
      </p:sp>
      <p:sp>
        <p:nvSpPr>
          <p:cNvPr id="682" name="Google Shape;682;p47"/>
          <p:cNvSpPr txBox="1">
            <a:spLocks noGrp="1"/>
          </p:cNvSpPr>
          <p:nvPr>
            <p:ph type="subTitle" idx="15"/>
          </p:nvPr>
        </p:nvSpPr>
        <p:spPr>
          <a:xfrm>
            <a:off x="4482800" y="1296613"/>
            <a:ext cx="3972600" cy="277200"/>
          </a:xfrm>
          <a:prstGeom prst="rect">
            <a:avLst/>
          </a:prstGeom>
        </p:spPr>
        <p:txBody>
          <a:bodyPr spcFirstLastPara="1" wrap="square" lIns="0" tIns="91425" rIns="91425" bIns="91425" anchor="b" anchorCtr="0">
            <a:noAutofit/>
          </a:bodyPr>
          <a:lstStyle>
            <a:lvl1pPr lvl="0">
              <a:spcBef>
                <a:spcPts val="0"/>
              </a:spcBef>
              <a:spcAft>
                <a:spcPts val="0"/>
              </a:spcAft>
              <a:buClr>
                <a:schemeClr val="lt1"/>
              </a:buClr>
              <a:buSzPts val="1000"/>
              <a:buFont typeface="Sora"/>
              <a:buNone/>
              <a:defRPr sz="1000"/>
            </a:lvl1pPr>
            <a:lvl2pPr lvl="1">
              <a:spcBef>
                <a:spcPts val="0"/>
              </a:spcBef>
              <a:spcAft>
                <a:spcPts val="0"/>
              </a:spcAft>
              <a:buClr>
                <a:schemeClr val="lt1"/>
              </a:buClr>
              <a:buSzPts val="1000"/>
              <a:buFont typeface="Sora"/>
              <a:buNone/>
              <a:defRPr sz="1000">
                <a:solidFill>
                  <a:schemeClr val="lt1"/>
                </a:solidFill>
                <a:latin typeface="Sora"/>
                <a:ea typeface="Sora"/>
                <a:cs typeface="Sora"/>
                <a:sym typeface="Sora"/>
              </a:defRPr>
            </a:lvl2pPr>
            <a:lvl3pPr lvl="2">
              <a:spcBef>
                <a:spcPts val="0"/>
              </a:spcBef>
              <a:spcAft>
                <a:spcPts val="0"/>
              </a:spcAft>
              <a:buClr>
                <a:schemeClr val="lt1"/>
              </a:buClr>
              <a:buSzPts val="1000"/>
              <a:buFont typeface="Sora"/>
              <a:buNone/>
              <a:defRPr sz="1000">
                <a:solidFill>
                  <a:schemeClr val="lt1"/>
                </a:solidFill>
                <a:latin typeface="Sora"/>
                <a:ea typeface="Sora"/>
                <a:cs typeface="Sora"/>
                <a:sym typeface="Sora"/>
              </a:defRPr>
            </a:lvl3pPr>
            <a:lvl4pPr lvl="3">
              <a:spcBef>
                <a:spcPts val="0"/>
              </a:spcBef>
              <a:spcAft>
                <a:spcPts val="0"/>
              </a:spcAft>
              <a:buClr>
                <a:schemeClr val="lt1"/>
              </a:buClr>
              <a:buSzPts val="1000"/>
              <a:buFont typeface="Sora"/>
              <a:buNone/>
              <a:defRPr sz="1000">
                <a:solidFill>
                  <a:schemeClr val="lt1"/>
                </a:solidFill>
                <a:latin typeface="Sora"/>
                <a:ea typeface="Sora"/>
                <a:cs typeface="Sora"/>
                <a:sym typeface="Sora"/>
              </a:defRPr>
            </a:lvl4pPr>
            <a:lvl5pPr lvl="4">
              <a:spcBef>
                <a:spcPts val="0"/>
              </a:spcBef>
              <a:spcAft>
                <a:spcPts val="0"/>
              </a:spcAft>
              <a:buClr>
                <a:schemeClr val="lt1"/>
              </a:buClr>
              <a:buSzPts val="1000"/>
              <a:buFont typeface="Sora"/>
              <a:buNone/>
              <a:defRPr sz="1000">
                <a:solidFill>
                  <a:schemeClr val="lt1"/>
                </a:solidFill>
                <a:latin typeface="Sora"/>
                <a:ea typeface="Sora"/>
                <a:cs typeface="Sora"/>
                <a:sym typeface="Sora"/>
              </a:defRPr>
            </a:lvl5pPr>
            <a:lvl6pPr lvl="5">
              <a:spcBef>
                <a:spcPts val="0"/>
              </a:spcBef>
              <a:spcAft>
                <a:spcPts val="0"/>
              </a:spcAft>
              <a:buClr>
                <a:schemeClr val="lt1"/>
              </a:buClr>
              <a:buSzPts val="1000"/>
              <a:buFont typeface="Sora"/>
              <a:buNone/>
              <a:defRPr sz="1000">
                <a:solidFill>
                  <a:schemeClr val="lt1"/>
                </a:solidFill>
                <a:latin typeface="Sora"/>
                <a:ea typeface="Sora"/>
                <a:cs typeface="Sora"/>
                <a:sym typeface="Sora"/>
              </a:defRPr>
            </a:lvl6pPr>
            <a:lvl7pPr lvl="6">
              <a:spcBef>
                <a:spcPts val="0"/>
              </a:spcBef>
              <a:spcAft>
                <a:spcPts val="0"/>
              </a:spcAft>
              <a:buClr>
                <a:schemeClr val="lt1"/>
              </a:buClr>
              <a:buSzPts val="1000"/>
              <a:buFont typeface="Sora"/>
              <a:buNone/>
              <a:defRPr sz="1000">
                <a:solidFill>
                  <a:schemeClr val="lt1"/>
                </a:solidFill>
                <a:latin typeface="Sora"/>
                <a:ea typeface="Sora"/>
                <a:cs typeface="Sora"/>
                <a:sym typeface="Sora"/>
              </a:defRPr>
            </a:lvl7pPr>
            <a:lvl8pPr lvl="7">
              <a:spcBef>
                <a:spcPts val="0"/>
              </a:spcBef>
              <a:spcAft>
                <a:spcPts val="0"/>
              </a:spcAft>
              <a:buClr>
                <a:schemeClr val="lt1"/>
              </a:buClr>
              <a:buSzPts val="1000"/>
              <a:buFont typeface="Sora"/>
              <a:buNone/>
              <a:defRPr sz="1000">
                <a:solidFill>
                  <a:schemeClr val="lt1"/>
                </a:solidFill>
                <a:latin typeface="Sora"/>
                <a:ea typeface="Sora"/>
                <a:cs typeface="Sora"/>
                <a:sym typeface="Sora"/>
              </a:defRPr>
            </a:lvl8pPr>
            <a:lvl9pPr lvl="8">
              <a:spcBef>
                <a:spcPts val="0"/>
              </a:spcBef>
              <a:spcAft>
                <a:spcPts val="0"/>
              </a:spcAft>
              <a:buClr>
                <a:schemeClr val="lt1"/>
              </a:buClr>
              <a:buSzPts val="1000"/>
              <a:buFont typeface="Sora"/>
              <a:buNone/>
              <a:defRPr sz="1000">
                <a:solidFill>
                  <a:schemeClr val="lt1"/>
                </a:solidFill>
                <a:latin typeface="Sora"/>
                <a:ea typeface="Sora"/>
                <a:cs typeface="Sora"/>
                <a:sym typeface="Sora"/>
              </a:defRPr>
            </a:lvl9pPr>
          </a:lstStyle>
          <a:p>
            <a:endParaRPr/>
          </a:p>
        </p:txBody>
      </p:sp>
      <p:sp>
        <p:nvSpPr>
          <p:cNvPr id="683" name="Google Shape;683;p47"/>
          <p:cNvSpPr txBox="1">
            <a:spLocks noGrp="1"/>
          </p:cNvSpPr>
          <p:nvPr>
            <p:ph type="subTitle" idx="16"/>
          </p:nvPr>
        </p:nvSpPr>
        <p:spPr>
          <a:xfrm>
            <a:off x="4482800" y="1063750"/>
            <a:ext cx="1481100" cy="198300"/>
          </a:xfrm>
          <a:prstGeom prst="rect">
            <a:avLst/>
          </a:prstGeom>
        </p:spPr>
        <p:txBody>
          <a:bodyPr spcFirstLastPara="1" wrap="square" lIns="0" tIns="91425" rIns="91425" bIns="91425" anchor="b" anchorCtr="0">
            <a:noAutofit/>
          </a:bodyPr>
          <a:lstStyle>
            <a:lvl1pPr lvl="0">
              <a:spcBef>
                <a:spcPts val="0"/>
              </a:spcBef>
              <a:spcAft>
                <a:spcPts val="0"/>
              </a:spcAft>
              <a:buNone/>
              <a:defRPr b="1">
                <a:solidFill>
                  <a:schemeClr val="accent5"/>
                </a:solidFill>
              </a:defRPr>
            </a:lvl1pPr>
            <a:lvl2pPr lvl="1">
              <a:spcBef>
                <a:spcPts val="0"/>
              </a:spcBef>
              <a:spcAft>
                <a:spcPts val="0"/>
              </a:spcAft>
              <a:buClr>
                <a:schemeClr val="accent5"/>
              </a:buClr>
              <a:buSzPts val="1400"/>
              <a:buNone/>
              <a:defRPr>
                <a:solidFill>
                  <a:schemeClr val="accent5"/>
                </a:solidFill>
              </a:defRPr>
            </a:lvl2pPr>
            <a:lvl3pPr lvl="2">
              <a:spcBef>
                <a:spcPts val="0"/>
              </a:spcBef>
              <a:spcAft>
                <a:spcPts val="0"/>
              </a:spcAft>
              <a:buClr>
                <a:schemeClr val="accent5"/>
              </a:buClr>
              <a:buSzPts val="1400"/>
              <a:buNone/>
              <a:defRPr>
                <a:solidFill>
                  <a:schemeClr val="accent5"/>
                </a:solidFill>
              </a:defRPr>
            </a:lvl3pPr>
            <a:lvl4pPr lvl="3">
              <a:spcBef>
                <a:spcPts val="0"/>
              </a:spcBef>
              <a:spcAft>
                <a:spcPts val="0"/>
              </a:spcAft>
              <a:buClr>
                <a:schemeClr val="accent5"/>
              </a:buClr>
              <a:buSzPts val="1400"/>
              <a:buNone/>
              <a:defRPr>
                <a:solidFill>
                  <a:schemeClr val="accent5"/>
                </a:solidFill>
              </a:defRPr>
            </a:lvl4pPr>
            <a:lvl5pPr lvl="4">
              <a:spcBef>
                <a:spcPts val="0"/>
              </a:spcBef>
              <a:spcAft>
                <a:spcPts val="0"/>
              </a:spcAft>
              <a:buClr>
                <a:schemeClr val="accent5"/>
              </a:buClr>
              <a:buSzPts val="1400"/>
              <a:buNone/>
              <a:defRPr>
                <a:solidFill>
                  <a:schemeClr val="accent5"/>
                </a:solidFill>
              </a:defRPr>
            </a:lvl5pPr>
            <a:lvl6pPr lvl="5">
              <a:spcBef>
                <a:spcPts val="0"/>
              </a:spcBef>
              <a:spcAft>
                <a:spcPts val="0"/>
              </a:spcAft>
              <a:buClr>
                <a:schemeClr val="accent5"/>
              </a:buClr>
              <a:buSzPts val="1400"/>
              <a:buNone/>
              <a:defRPr>
                <a:solidFill>
                  <a:schemeClr val="accent5"/>
                </a:solidFill>
              </a:defRPr>
            </a:lvl6pPr>
            <a:lvl7pPr lvl="6">
              <a:spcBef>
                <a:spcPts val="0"/>
              </a:spcBef>
              <a:spcAft>
                <a:spcPts val="0"/>
              </a:spcAft>
              <a:buClr>
                <a:schemeClr val="accent5"/>
              </a:buClr>
              <a:buSzPts val="1400"/>
              <a:buNone/>
              <a:defRPr>
                <a:solidFill>
                  <a:schemeClr val="accent5"/>
                </a:solidFill>
              </a:defRPr>
            </a:lvl7pPr>
            <a:lvl8pPr lvl="7">
              <a:spcBef>
                <a:spcPts val="0"/>
              </a:spcBef>
              <a:spcAft>
                <a:spcPts val="0"/>
              </a:spcAft>
              <a:buClr>
                <a:schemeClr val="accent5"/>
              </a:buClr>
              <a:buSzPts val="1400"/>
              <a:buNone/>
              <a:defRPr>
                <a:solidFill>
                  <a:schemeClr val="accent5"/>
                </a:solidFill>
              </a:defRPr>
            </a:lvl8pPr>
            <a:lvl9pPr lvl="8">
              <a:spcBef>
                <a:spcPts val="0"/>
              </a:spcBef>
              <a:spcAft>
                <a:spcPts val="0"/>
              </a:spcAft>
              <a:buClr>
                <a:schemeClr val="accent5"/>
              </a:buClr>
              <a:buSzPts val="1400"/>
              <a:buNone/>
              <a:defRPr>
                <a:solidFill>
                  <a:schemeClr val="accent5"/>
                </a:solidFill>
              </a:defRPr>
            </a:lvl9pPr>
          </a:lstStyle>
          <a:p>
            <a:endParaRPr/>
          </a:p>
        </p:txBody>
      </p:sp>
      <p:sp>
        <p:nvSpPr>
          <p:cNvPr id="684" name="Google Shape;684;p47"/>
          <p:cNvSpPr txBox="1">
            <a:spLocks noGrp="1"/>
          </p:cNvSpPr>
          <p:nvPr>
            <p:ph type="title" idx="17"/>
          </p:nvPr>
        </p:nvSpPr>
        <p:spPr>
          <a:xfrm>
            <a:off x="228600" y="4774929"/>
            <a:ext cx="1939200" cy="189300"/>
          </a:xfrm>
          <a:prstGeom prst="rect">
            <a:avLst/>
          </a:prstGeom>
        </p:spPr>
        <p:txBody>
          <a:bodyPr spcFirstLastPara="1" wrap="square" lIns="0" tIns="0" rIns="0" bIns="0" anchor="ctr" anchorCtr="0">
            <a:noAutofit/>
          </a:bodyPr>
          <a:lstStyle>
            <a:lvl1pPr lvl="0">
              <a:spcBef>
                <a:spcPts val="0"/>
              </a:spcBef>
              <a:spcAft>
                <a:spcPts val="0"/>
              </a:spcAft>
              <a:buNone/>
              <a:defRPr sz="900">
                <a:solidFill>
                  <a:schemeClr val="accent5"/>
                </a:solidFill>
                <a:latin typeface="Sora"/>
                <a:ea typeface="Sora"/>
                <a:cs typeface="Sora"/>
                <a:sym typeface="Sora"/>
              </a:defRPr>
            </a:lvl1pPr>
            <a:lvl2pPr lvl="1">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2pPr>
            <a:lvl3pPr lvl="2">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3pPr>
            <a:lvl4pPr lvl="3">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4pPr>
            <a:lvl5pPr lvl="4">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5pPr>
            <a:lvl6pPr lvl="5">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6pPr>
            <a:lvl7pPr lvl="6">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7pPr>
            <a:lvl8pPr lvl="7">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8pPr>
            <a:lvl9pPr lvl="8">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9pPr>
          </a:lstStyle>
          <a:p>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Audience Persona Infographic">
  <p:cSld name="BLANK_1_1_1_1_1_1_1_1_1_1_1_1_3">
    <p:bg>
      <p:bgPr>
        <a:solidFill>
          <a:schemeClr val="lt1"/>
        </a:solidFill>
        <a:effectLst/>
      </p:bgPr>
    </p:bg>
    <p:spTree>
      <p:nvGrpSpPr>
        <p:cNvPr id="1" name="Shape 685"/>
        <p:cNvGrpSpPr/>
        <p:nvPr/>
      </p:nvGrpSpPr>
      <p:grpSpPr>
        <a:xfrm>
          <a:off x="0" y="0"/>
          <a:ext cx="0" cy="0"/>
          <a:chOff x="0" y="0"/>
          <a:chExt cx="0" cy="0"/>
        </a:xfrm>
      </p:grpSpPr>
      <p:sp>
        <p:nvSpPr>
          <p:cNvPr id="686" name="Google Shape;686;p48"/>
          <p:cNvSpPr/>
          <p:nvPr/>
        </p:nvSpPr>
        <p:spPr>
          <a:xfrm>
            <a:off x="6702700" y="2532550"/>
            <a:ext cx="2441400" cy="26109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687" name="Google Shape;687;p48"/>
          <p:cNvSpPr>
            <a:spLocks noGrp="1"/>
          </p:cNvSpPr>
          <p:nvPr>
            <p:ph type="pic" idx="2"/>
          </p:nvPr>
        </p:nvSpPr>
        <p:spPr>
          <a:xfrm>
            <a:off x="6702600" y="-16150"/>
            <a:ext cx="2441400" cy="2574600"/>
          </a:xfrm>
          <a:prstGeom prst="rect">
            <a:avLst/>
          </a:prstGeom>
          <a:noFill/>
          <a:ln>
            <a:noFill/>
          </a:ln>
        </p:spPr>
      </p:sp>
      <p:sp>
        <p:nvSpPr>
          <p:cNvPr id="688" name="Google Shape;688;p48"/>
          <p:cNvSpPr txBox="1">
            <a:spLocks noGrp="1"/>
          </p:cNvSpPr>
          <p:nvPr>
            <p:ph type="subTitle" idx="1"/>
          </p:nvPr>
        </p:nvSpPr>
        <p:spPr>
          <a:xfrm>
            <a:off x="115025" y="1739375"/>
            <a:ext cx="3460800" cy="1776600"/>
          </a:xfrm>
          <a:prstGeom prst="rect">
            <a:avLst/>
          </a:prstGeom>
        </p:spPr>
        <p:txBody>
          <a:bodyPr spcFirstLastPara="1" wrap="square" lIns="91425" tIns="0" rIns="91425" bIns="0" anchor="t" anchorCtr="0">
            <a:normAutofit/>
          </a:bodyPr>
          <a:lstStyle>
            <a:lvl1pPr lvl="0">
              <a:lnSpc>
                <a:spcPct val="115000"/>
              </a:lnSpc>
              <a:spcBef>
                <a:spcPts val="0"/>
              </a:spcBef>
              <a:spcAft>
                <a:spcPts val="0"/>
              </a:spcAft>
              <a:buNone/>
              <a:defRPr sz="1000">
                <a:solidFill>
                  <a:schemeClr val="dk2"/>
                </a:solidFill>
                <a:latin typeface="Sora ExtraLight"/>
                <a:ea typeface="Sora ExtraLight"/>
                <a:cs typeface="Sora ExtraLight"/>
                <a:sym typeface="Sora ExtraLight"/>
              </a:defRPr>
            </a:lvl1pPr>
            <a:lvl2pPr lvl="1">
              <a:lnSpc>
                <a:spcPct val="115000"/>
              </a:lnSpc>
              <a:spcBef>
                <a:spcPts val="1000"/>
              </a:spcBef>
              <a:spcAft>
                <a:spcPts val="0"/>
              </a:spcAft>
              <a:buClr>
                <a:schemeClr val="dk2"/>
              </a:buClr>
              <a:buSzPts val="1400"/>
              <a:buNone/>
              <a:defRPr>
                <a:solidFill>
                  <a:schemeClr val="dk2"/>
                </a:solidFill>
              </a:defRPr>
            </a:lvl2pPr>
            <a:lvl3pPr lvl="2">
              <a:lnSpc>
                <a:spcPct val="115000"/>
              </a:lnSpc>
              <a:spcBef>
                <a:spcPts val="0"/>
              </a:spcBef>
              <a:spcAft>
                <a:spcPts val="0"/>
              </a:spcAft>
              <a:buClr>
                <a:schemeClr val="dk2"/>
              </a:buClr>
              <a:buSzPts val="1400"/>
              <a:buNone/>
              <a:defRPr>
                <a:solidFill>
                  <a:schemeClr val="dk2"/>
                </a:solidFill>
              </a:defRPr>
            </a:lvl3pPr>
            <a:lvl4pPr lvl="3">
              <a:lnSpc>
                <a:spcPct val="115000"/>
              </a:lnSpc>
              <a:spcBef>
                <a:spcPts val="0"/>
              </a:spcBef>
              <a:spcAft>
                <a:spcPts val="0"/>
              </a:spcAft>
              <a:buClr>
                <a:schemeClr val="dk2"/>
              </a:buClr>
              <a:buSzPts val="1400"/>
              <a:buNone/>
              <a:defRPr>
                <a:solidFill>
                  <a:schemeClr val="dk2"/>
                </a:solidFill>
              </a:defRPr>
            </a:lvl4pPr>
            <a:lvl5pPr lvl="4">
              <a:lnSpc>
                <a:spcPct val="115000"/>
              </a:lnSpc>
              <a:spcBef>
                <a:spcPts val="0"/>
              </a:spcBef>
              <a:spcAft>
                <a:spcPts val="0"/>
              </a:spcAft>
              <a:buClr>
                <a:schemeClr val="dk2"/>
              </a:buClr>
              <a:buSzPts val="1400"/>
              <a:buNone/>
              <a:defRPr>
                <a:solidFill>
                  <a:schemeClr val="dk2"/>
                </a:solidFill>
              </a:defRPr>
            </a:lvl5pPr>
            <a:lvl6pPr lvl="5">
              <a:lnSpc>
                <a:spcPct val="115000"/>
              </a:lnSpc>
              <a:spcBef>
                <a:spcPts val="0"/>
              </a:spcBef>
              <a:spcAft>
                <a:spcPts val="0"/>
              </a:spcAft>
              <a:buClr>
                <a:schemeClr val="dk2"/>
              </a:buClr>
              <a:buSzPts val="1400"/>
              <a:buNone/>
              <a:defRPr>
                <a:solidFill>
                  <a:schemeClr val="dk2"/>
                </a:solidFill>
              </a:defRPr>
            </a:lvl6pPr>
            <a:lvl7pPr lvl="6">
              <a:lnSpc>
                <a:spcPct val="115000"/>
              </a:lnSpc>
              <a:spcBef>
                <a:spcPts val="0"/>
              </a:spcBef>
              <a:spcAft>
                <a:spcPts val="0"/>
              </a:spcAft>
              <a:buClr>
                <a:schemeClr val="dk2"/>
              </a:buClr>
              <a:buSzPts val="1400"/>
              <a:buNone/>
              <a:defRPr>
                <a:solidFill>
                  <a:schemeClr val="dk2"/>
                </a:solidFill>
              </a:defRPr>
            </a:lvl7pPr>
            <a:lvl8pPr lvl="7">
              <a:lnSpc>
                <a:spcPct val="115000"/>
              </a:lnSpc>
              <a:spcBef>
                <a:spcPts val="0"/>
              </a:spcBef>
              <a:spcAft>
                <a:spcPts val="0"/>
              </a:spcAft>
              <a:buClr>
                <a:schemeClr val="dk2"/>
              </a:buClr>
              <a:buSzPts val="1400"/>
              <a:buNone/>
              <a:defRPr>
                <a:solidFill>
                  <a:schemeClr val="dk2"/>
                </a:solidFill>
              </a:defRPr>
            </a:lvl8pPr>
            <a:lvl9pPr lvl="8">
              <a:lnSpc>
                <a:spcPct val="115000"/>
              </a:lnSpc>
              <a:spcBef>
                <a:spcPts val="0"/>
              </a:spcBef>
              <a:spcAft>
                <a:spcPts val="0"/>
              </a:spcAft>
              <a:buClr>
                <a:schemeClr val="dk2"/>
              </a:buClr>
              <a:buSzPts val="1400"/>
              <a:buNone/>
              <a:defRPr>
                <a:solidFill>
                  <a:schemeClr val="dk2"/>
                </a:solidFill>
              </a:defRPr>
            </a:lvl9pPr>
          </a:lstStyle>
          <a:p>
            <a:endParaRPr/>
          </a:p>
        </p:txBody>
      </p:sp>
      <p:sp>
        <p:nvSpPr>
          <p:cNvPr id="689" name="Google Shape;689;p48"/>
          <p:cNvSpPr txBox="1">
            <a:spLocks noGrp="1"/>
          </p:cNvSpPr>
          <p:nvPr>
            <p:ph type="subTitle" idx="3"/>
          </p:nvPr>
        </p:nvSpPr>
        <p:spPr>
          <a:xfrm>
            <a:off x="115025" y="3869063"/>
            <a:ext cx="3460800" cy="800400"/>
          </a:xfrm>
          <a:prstGeom prst="rect">
            <a:avLst/>
          </a:prstGeom>
        </p:spPr>
        <p:txBody>
          <a:bodyPr spcFirstLastPara="1" wrap="square" lIns="91425" tIns="91425" rIns="91425" bIns="91425" anchor="t" anchorCtr="0">
            <a:noAutofit/>
          </a:bodyPr>
          <a:lstStyle>
            <a:lvl1pPr lvl="0">
              <a:spcBef>
                <a:spcPts val="0"/>
              </a:spcBef>
              <a:spcAft>
                <a:spcPts val="0"/>
              </a:spcAft>
              <a:buNone/>
              <a:defRPr sz="1000">
                <a:solidFill>
                  <a:schemeClr val="dk2"/>
                </a:solidFill>
                <a:latin typeface="Sora ExtraLight"/>
                <a:ea typeface="Sora ExtraLight"/>
                <a:cs typeface="Sora ExtraLight"/>
                <a:sym typeface="Sora ExtraLight"/>
              </a:defRPr>
            </a:lvl1pPr>
            <a:lvl2pPr lvl="1">
              <a:spcBef>
                <a:spcPts val="100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a:endParaRPr/>
          </a:p>
        </p:txBody>
      </p:sp>
      <p:sp>
        <p:nvSpPr>
          <p:cNvPr id="690" name="Google Shape;690;p48"/>
          <p:cNvSpPr txBox="1">
            <a:spLocks noGrp="1"/>
          </p:cNvSpPr>
          <p:nvPr>
            <p:ph type="title"/>
          </p:nvPr>
        </p:nvSpPr>
        <p:spPr>
          <a:xfrm>
            <a:off x="3656050" y="1739375"/>
            <a:ext cx="2960700" cy="237600"/>
          </a:xfrm>
          <a:prstGeom prst="rect">
            <a:avLst/>
          </a:prstGeom>
        </p:spPr>
        <p:txBody>
          <a:bodyPr spcFirstLastPara="1" wrap="square" lIns="91425" tIns="91425" rIns="91425" bIns="91425" anchor="t" anchorCtr="0">
            <a:noAutofit/>
          </a:bodyPr>
          <a:lstStyle>
            <a:lvl1pPr lvl="0">
              <a:spcBef>
                <a:spcPts val="0"/>
              </a:spcBef>
              <a:spcAft>
                <a:spcPts val="0"/>
              </a:spcAft>
              <a:buNone/>
              <a:defRPr sz="1000">
                <a:solidFill>
                  <a:schemeClr val="dk2"/>
                </a:solidFill>
                <a:latin typeface="IBM Plex Sans Medium"/>
                <a:ea typeface="IBM Plex Sans Medium"/>
                <a:cs typeface="IBM Plex Sans Medium"/>
                <a:sym typeface="IBM Plex Sans Medium"/>
              </a:defRPr>
            </a:lvl1pPr>
            <a:lvl2pPr lvl="1">
              <a:spcBef>
                <a:spcPts val="1000"/>
              </a:spcBef>
              <a:spcAft>
                <a:spcPts val="0"/>
              </a:spcAft>
              <a:buClr>
                <a:schemeClr val="dk2"/>
              </a:buClr>
              <a:buSzPts val="3000"/>
              <a:buNone/>
              <a:defRPr>
                <a:solidFill>
                  <a:schemeClr val="dk2"/>
                </a:solidFill>
              </a:defRPr>
            </a:lvl2pPr>
            <a:lvl3pPr lvl="2">
              <a:spcBef>
                <a:spcPts val="0"/>
              </a:spcBef>
              <a:spcAft>
                <a:spcPts val="0"/>
              </a:spcAft>
              <a:buClr>
                <a:schemeClr val="dk2"/>
              </a:buClr>
              <a:buSzPts val="3000"/>
              <a:buNone/>
              <a:defRPr>
                <a:solidFill>
                  <a:schemeClr val="dk2"/>
                </a:solidFill>
              </a:defRPr>
            </a:lvl3pPr>
            <a:lvl4pPr lvl="3">
              <a:spcBef>
                <a:spcPts val="0"/>
              </a:spcBef>
              <a:spcAft>
                <a:spcPts val="0"/>
              </a:spcAft>
              <a:buClr>
                <a:schemeClr val="dk2"/>
              </a:buClr>
              <a:buSzPts val="3000"/>
              <a:buNone/>
              <a:defRPr>
                <a:solidFill>
                  <a:schemeClr val="dk2"/>
                </a:solidFill>
              </a:defRPr>
            </a:lvl4pPr>
            <a:lvl5pPr lvl="4">
              <a:spcBef>
                <a:spcPts val="0"/>
              </a:spcBef>
              <a:spcAft>
                <a:spcPts val="0"/>
              </a:spcAft>
              <a:buClr>
                <a:schemeClr val="dk2"/>
              </a:buClr>
              <a:buSzPts val="3000"/>
              <a:buNone/>
              <a:defRPr>
                <a:solidFill>
                  <a:schemeClr val="dk2"/>
                </a:solidFill>
              </a:defRPr>
            </a:lvl5pPr>
            <a:lvl6pPr lvl="5">
              <a:spcBef>
                <a:spcPts val="0"/>
              </a:spcBef>
              <a:spcAft>
                <a:spcPts val="0"/>
              </a:spcAft>
              <a:buClr>
                <a:schemeClr val="dk2"/>
              </a:buClr>
              <a:buSzPts val="3000"/>
              <a:buNone/>
              <a:defRPr>
                <a:solidFill>
                  <a:schemeClr val="dk2"/>
                </a:solidFill>
              </a:defRPr>
            </a:lvl6pPr>
            <a:lvl7pPr lvl="6">
              <a:spcBef>
                <a:spcPts val="0"/>
              </a:spcBef>
              <a:spcAft>
                <a:spcPts val="0"/>
              </a:spcAft>
              <a:buClr>
                <a:schemeClr val="dk2"/>
              </a:buClr>
              <a:buSzPts val="3000"/>
              <a:buNone/>
              <a:defRPr>
                <a:solidFill>
                  <a:schemeClr val="dk2"/>
                </a:solidFill>
              </a:defRPr>
            </a:lvl7pPr>
            <a:lvl8pPr lvl="7">
              <a:spcBef>
                <a:spcPts val="0"/>
              </a:spcBef>
              <a:spcAft>
                <a:spcPts val="0"/>
              </a:spcAft>
              <a:buClr>
                <a:schemeClr val="dk2"/>
              </a:buClr>
              <a:buSzPts val="3000"/>
              <a:buNone/>
              <a:defRPr>
                <a:solidFill>
                  <a:schemeClr val="dk2"/>
                </a:solidFill>
              </a:defRPr>
            </a:lvl8pPr>
            <a:lvl9pPr lvl="8">
              <a:spcBef>
                <a:spcPts val="0"/>
              </a:spcBef>
              <a:spcAft>
                <a:spcPts val="0"/>
              </a:spcAft>
              <a:buClr>
                <a:schemeClr val="dk2"/>
              </a:buClr>
              <a:buSzPts val="3000"/>
              <a:buNone/>
              <a:defRPr>
                <a:solidFill>
                  <a:schemeClr val="dk2"/>
                </a:solidFill>
              </a:defRPr>
            </a:lvl9pPr>
          </a:lstStyle>
          <a:p>
            <a:endParaRPr/>
          </a:p>
        </p:txBody>
      </p:sp>
      <p:sp>
        <p:nvSpPr>
          <p:cNvPr id="691" name="Google Shape;691;p48"/>
          <p:cNvSpPr txBox="1">
            <a:spLocks noGrp="1"/>
          </p:cNvSpPr>
          <p:nvPr>
            <p:ph type="title" idx="4"/>
          </p:nvPr>
        </p:nvSpPr>
        <p:spPr>
          <a:xfrm>
            <a:off x="3656050" y="2786778"/>
            <a:ext cx="2960700" cy="338700"/>
          </a:xfrm>
          <a:prstGeom prst="rect">
            <a:avLst/>
          </a:prstGeom>
        </p:spPr>
        <p:txBody>
          <a:bodyPr spcFirstLastPara="1" wrap="square" lIns="91425" tIns="91425" rIns="91425" bIns="91425" anchor="t" anchorCtr="0">
            <a:noAutofit/>
          </a:bodyPr>
          <a:lstStyle>
            <a:lvl1pPr lvl="0">
              <a:spcBef>
                <a:spcPts val="0"/>
              </a:spcBef>
              <a:spcAft>
                <a:spcPts val="0"/>
              </a:spcAft>
              <a:buNone/>
              <a:defRPr sz="1000">
                <a:solidFill>
                  <a:schemeClr val="dk2"/>
                </a:solidFill>
                <a:latin typeface="IBM Plex Sans Medium"/>
                <a:ea typeface="IBM Plex Sans Medium"/>
                <a:cs typeface="IBM Plex Sans Medium"/>
                <a:sym typeface="IBM Plex Sans Medium"/>
              </a:defRPr>
            </a:lvl1pPr>
            <a:lvl2pPr lvl="1">
              <a:spcBef>
                <a:spcPts val="1000"/>
              </a:spcBef>
              <a:spcAft>
                <a:spcPts val="0"/>
              </a:spcAft>
              <a:buClr>
                <a:schemeClr val="dk2"/>
              </a:buClr>
              <a:buSzPts val="3000"/>
              <a:buNone/>
              <a:defRPr>
                <a:solidFill>
                  <a:schemeClr val="dk2"/>
                </a:solidFill>
              </a:defRPr>
            </a:lvl2pPr>
            <a:lvl3pPr lvl="2">
              <a:spcBef>
                <a:spcPts val="0"/>
              </a:spcBef>
              <a:spcAft>
                <a:spcPts val="0"/>
              </a:spcAft>
              <a:buClr>
                <a:schemeClr val="dk2"/>
              </a:buClr>
              <a:buSzPts val="3000"/>
              <a:buNone/>
              <a:defRPr>
                <a:solidFill>
                  <a:schemeClr val="dk2"/>
                </a:solidFill>
              </a:defRPr>
            </a:lvl3pPr>
            <a:lvl4pPr lvl="3">
              <a:spcBef>
                <a:spcPts val="0"/>
              </a:spcBef>
              <a:spcAft>
                <a:spcPts val="0"/>
              </a:spcAft>
              <a:buClr>
                <a:schemeClr val="dk2"/>
              </a:buClr>
              <a:buSzPts val="3000"/>
              <a:buNone/>
              <a:defRPr>
                <a:solidFill>
                  <a:schemeClr val="dk2"/>
                </a:solidFill>
              </a:defRPr>
            </a:lvl4pPr>
            <a:lvl5pPr lvl="4">
              <a:spcBef>
                <a:spcPts val="0"/>
              </a:spcBef>
              <a:spcAft>
                <a:spcPts val="0"/>
              </a:spcAft>
              <a:buClr>
                <a:schemeClr val="dk2"/>
              </a:buClr>
              <a:buSzPts val="3000"/>
              <a:buNone/>
              <a:defRPr>
                <a:solidFill>
                  <a:schemeClr val="dk2"/>
                </a:solidFill>
              </a:defRPr>
            </a:lvl5pPr>
            <a:lvl6pPr lvl="5">
              <a:spcBef>
                <a:spcPts val="0"/>
              </a:spcBef>
              <a:spcAft>
                <a:spcPts val="0"/>
              </a:spcAft>
              <a:buClr>
                <a:schemeClr val="dk2"/>
              </a:buClr>
              <a:buSzPts val="3000"/>
              <a:buNone/>
              <a:defRPr>
                <a:solidFill>
                  <a:schemeClr val="dk2"/>
                </a:solidFill>
              </a:defRPr>
            </a:lvl6pPr>
            <a:lvl7pPr lvl="6">
              <a:spcBef>
                <a:spcPts val="0"/>
              </a:spcBef>
              <a:spcAft>
                <a:spcPts val="0"/>
              </a:spcAft>
              <a:buClr>
                <a:schemeClr val="dk2"/>
              </a:buClr>
              <a:buSzPts val="3000"/>
              <a:buNone/>
              <a:defRPr>
                <a:solidFill>
                  <a:schemeClr val="dk2"/>
                </a:solidFill>
              </a:defRPr>
            </a:lvl7pPr>
            <a:lvl8pPr lvl="7">
              <a:spcBef>
                <a:spcPts val="0"/>
              </a:spcBef>
              <a:spcAft>
                <a:spcPts val="0"/>
              </a:spcAft>
              <a:buClr>
                <a:schemeClr val="dk2"/>
              </a:buClr>
              <a:buSzPts val="3000"/>
              <a:buNone/>
              <a:defRPr>
                <a:solidFill>
                  <a:schemeClr val="dk2"/>
                </a:solidFill>
              </a:defRPr>
            </a:lvl8pPr>
            <a:lvl9pPr lvl="8">
              <a:spcBef>
                <a:spcPts val="0"/>
              </a:spcBef>
              <a:spcAft>
                <a:spcPts val="0"/>
              </a:spcAft>
              <a:buClr>
                <a:schemeClr val="dk2"/>
              </a:buClr>
              <a:buSzPts val="3000"/>
              <a:buNone/>
              <a:defRPr>
                <a:solidFill>
                  <a:schemeClr val="dk2"/>
                </a:solidFill>
              </a:defRPr>
            </a:lvl9pPr>
          </a:lstStyle>
          <a:p>
            <a:endParaRPr/>
          </a:p>
        </p:txBody>
      </p:sp>
      <p:sp>
        <p:nvSpPr>
          <p:cNvPr id="692" name="Google Shape;692;p48"/>
          <p:cNvSpPr txBox="1">
            <a:spLocks noGrp="1"/>
          </p:cNvSpPr>
          <p:nvPr>
            <p:ph type="title" idx="5"/>
          </p:nvPr>
        </p:nvSpPr>
        <p:spPr>
          <a:xfrm>
            <a:off x="3624425" y="4231975"/>
            <a:ext cx="900600" cy="338700"/>
          </a:xfrm>
          <a:prstGeom prst="rect">
            <a:avLst/>
          </a:prstGeom>
        </p:spPr>
        <p:txBody>
          <a:bodyPr spcFirstLastPara="1" wrap="square" lIns="91425" tIns="91425" rIns="91425" bIns="91425" anchor="t" anchorCtr="0">
            <a:noAutofit/>
          </a:bodyPr>
          <a:lstStyle>
            <a:lvl1pPr lvl="0">
              <a:spcBef>
                <a:spcPts val="0"/>
              </a:spcBef>
              <a:spcAft>
                <a:spcPts val="0"/>
              </a:spcAft>
              <a:buNone/>
              <a:defRPr sz="1000">
                <a:solidFill>
                  <a:schemeClr val="dk2"/>
                </a:solidFill>
                <a:latin typeface="IBM Plex Sans Medium"/>
                <a:ea typeface="IBM Plex Sans Medium"/>
                <a:cs typeface="IBM Plex Sans Medium"/>
                <a:sym typeface="IBM Plex Sans Medium"/>
              </a:defRPr>
            </a:lvl1pPr>
            <a:lvl2pPr lvl="1">
              <a:spcBef>
                <a:spcPts val="1000"/>
              </a:spcBef>
              <a:spcAft>
                <a:spcPts val="0"/>
              </a:spcAft>
              <a:buClr>
                <a:schemeClr val="dk2"/>
              </a:buClr>
              <a:buSzPts val="3000"/>
              <a:buNone/>
              <a:defRPr>
                <a:solidFill>
                  <a:schemeClr val="dk2"/>
                </a:solidFill>
              </a:defRPr>
            </a:lvl2pPr>
            <a:lvl3pPr lvl="2">
              <a:spcBef>
                <a:spcPts val="0"/>
              </a:spcBef>
              <a:spcAft>
                <a:spcPts val="0"/>
              </a:spcAft>
              <a:buClr>
                <a:schemeClr val="dk2"/>
              </a:buClr>
              <a:buSzPts val="3000"/>
              <a:buNone/>
              <a:defRPr>
                <a:solidFill>
                  <a:schemeClr val="dk2"/>
                </a:solidFill>
              </a:defRPr>
            </a:lvl3pPr>
            <a:lvl4pPr lvl="3">
              <a:spcBef>
                <a:spcPts val="0"/>
              </a:spcBef>
              <a:spcAft>
                <a:spcPts val="0"/>
              </a:spcAft>
              <a:buClr>
                <a:schemeClr val="dk2"/>
              </a:buClr>
              <a:buSzPts val="3000"/>
              <a:buNone/>
              <a:defRPr>
                <a:solidFill>
                  <a:schemeClr val="dk2"/>
                </a:solidFill>
              </a:defRPr>
            </a:lvl4pPr>
            <a:lvl5pPr lvl="4">
              <a:spcBef>
                <a:spcPts val="0"/>
              </a:spcBef>
              <a:spcAft>
                <a:spcPts val="0"/>
              </a:spcAft>
              <a:buClr>
                <a:schemeClr val="dk2"/>
              </a:buClr>
              <a:buSzPts val="3000"/>
              <a:buNone/>
              <a:defRPr>
                <a:solidFill>
                  <a:schemeClr val="dk2"/>
                </a:solidFill>
              </a:defRPr>
            </a:lvl5pPr>
            <a:lvl6pPr lvl="5">
              <a:spcBef>
                <a:spcPts val="0"/>
              </a:spcBef>
              <a:spcAft>
                <a:spcPts val="0"/>
              </a:spcAft>
              <a:buClr>
                <a:schemeClr val="dk2"/>
              </a:buClr>
              <a:buSzPts val="3000"/>
              <a:buNone/>
              <a:defRPr>
                <a:solidFill>
                  <a:schemeClr val="dk2"/>
                </a:solidFill>
              </a:defRPr>
            </a:lvl6pPr>
            <a:lvl7pPr lvl="6">
              <a:spcBef>
                <a:spcPts val="0"/>
              </a:spcBef>
              <a:spcAft>
                <a:spcPts val="0"/>
              </a:spcAft>
              <a:buClr>
                <a:schemeClr val="dk2"/>
              </a:buClr>
              <a:buSzPts val="3000"/>
              <a:buNone/>
              <a:defRPr>
                <a:solidFill>
                  <a:schemeClr val="dk2"/>
                </a:solidFill>
              </a:defRPr>
            </a:lvl7pPr>
            <a:lvl8pPr lvl="7">
              <a:spcBef>
                <a:spcPts val="0"/>
              </a:spcBef>
              <a:spcAft>
                <a:spcPts val="0"/>
              </a:spcAft>
              <a:buClr>
                <a:schemeClr val="dk2"/>
              </a:buClr>
              <a:buSzPts val="3000"/>
              <a:buNone/>
              <a:defRPr>
                <a:solidFill>
                  <a:schemeClr val="dk2"/>
                </a:solidFill>
              </a:defRPr>
            </a:lvl8pPr>
            <a:lvl9pPr lvl="8">
              <a:spcBef>
                <a:spcPts val="0"/>
              </a:spcBef>
              <a:spcAft>
                <a:spcPts val="0"/>
              </a:spcAft>
              <a:buClr>
                <a:schemeClr val="dk2"/>
              </a:buClr>
              <a:buSzPts val="3000"/>
              <a:buNone/>
              <a:defRPr>
                <a:solidFill>
                  <a:schemeClr val="dk2"/>
                </a:solidFill>
              </a:defRPr>
            </a:lvl9pPr>
          </a:lstStyle>
          <a:p>
            <a:endParaRPr/>
          </a:p>
        </p:txBody>
      </p:sp>
      <p:sp>
        <p:nvSpPr>
          <p:cNvPr id="693" name="Google Shape;693;p48"/>
          <p:cNvSpPr txBox="1">
            <a:spLocks noGrp="1"/>
          </p:cNvSpPr>
          <p:nvPr>
            <p:ph type="title" idx="6"/>
          </p:nvPr>
        </p:nvSpPr>
        <p:spPr>
          <a:xfrm>
            <a:off x="115025" y="1079975"/>
            <a:ext cx="6055500" cy="492300"/>
          </a:xfrm>
          <a:prstGeom prst="rect">
            <a:avLst/>
          </a:prstGeom>
        </p:spPr>
        <p:txBody>
          <a:bodyPr spcFirstLastPara="1" wrap="square" lIns="91425" tIns="91425" rIns="91425" bIns="91425" anchor="t" anchorCtr="0">
            <a:noAutofit/>
          </a:bodyPr>
          <a:lstStyle>
            <a:lvl1pPr lvl="0">
              <a:lnSpc>
                <a:spcPct val="115000"/>
              </a:lnSpc>
              <a:spcBef>
                <a:spcPts val="0"/>
              </a:spcBef>
              <a:spcAft>
                <a:spcPts val="0"/>
              </a:spcAft>
              <a:buNone/>
              <a:defRPr sz="1200">
                <a:solidFill>
                  <a:schemeClr val="dk2"/>
                </a:solidFill>
                <a:latin typeface="IBM Plex Sans Medium"/>
                <a:ea typeface="IBM Plex Sans Medium"/>
                <a:cs typeface="IBM Plex Sans Medium"/>
                <a:sym typeface="IBM Plex Sans Medium"/>
              </a:defRPr>
            </a:lvl1pPr>
            <a:lvl2pPr lvl="1">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2pPr>
            <a:lvl3pPr lvl="2">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3pPr>
            <a:lvl4pPr lvl="3">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4pPr>
            <a:lvl5pPr lvl="4">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5pPr>
            <a:lvl6pPr lvl="5">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6pPr>
            <a:lvl7pPr lvl="6">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7pPr>
            <a:lvl8pPr lvl="7">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8pPr>
            <a:lvl9pPr lvl="8">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9pPr>
          </a:lstStyle>
          <a:p>
            <a:endParaRPr/>
          </a:p>
        </p:txBody>
      </p:sp>
      <p:sp>
        <p:nvSpPr>
          <p:cNvPr id="694" name="Google Shape;694;p48"/>
          <p:cNvSpPr txBox="1">
            <a:spLocks noGrp="1"/>
          </p:cNvSpPr>
          <p:nvPr>
            <p:ph type="title" idx="7"/>
          </p:nvPr>
        </p:nvSpPr>
        <p:spPr>
          <a:xfrm>
            <a:off x="38100" y="93150"/>
            <a:ext cx="1583400" cy="189300"/>
          </a:xfrm>
          <a:prstGeom prst="rect">
            <a:avLst/>
          </a:prstGeom>
        </p:spPr>
        <p:txBody>
          <a:bodyPr spcFirstLastPara="1" wrap="square" lIns="182875" tIns="91425" rIns="91425" bIns="91425" anchor="t" anchorCtr="0">
            <a:noAutofit/>
          </a:bodyPr>
          <a:lstStyle>
            <a:lvl1pPr lvl="0">
              <a:spcBef>
                <a:spcPts val="0"/>
              </a:spcBef>
              <a:spcAft>
                <a:spcPts val="0"/>
              </a:spcAft>
              <a:buNone/>
              <a:defRPr sz="900">
                <a:solidFill>
                  <a:schemeClr val="dk2"/>
                </a:solidFill>
                <a:latin typeface="Sora"/>
                <a:ea typeface="Sora"/>
                <a:cs typeface="Sora"/>
                <a:sym typeface="Sora"/>
              </a:defRPr>
            </a:lvl1pPr>
            <a:lvl2pPr lvl="1">
              <a:spcBef>
                <a:spcPts val="0"/>
              </a:spcBef>
              <a:spcAft>
                <a:spcPts val="0"/>
              </a:spcAft>
              <a:buClr>
                <a:schemeClr val="dk2"/>
              </a:buClr>
              <a:buSzPts val="900"/>
              <a:buFont typeface="Sora"/>
              <a:buNone/>
              <a:defRPr sz="900">
                <a:solidFill>
                  <a:schemeClr val="dk2"/>
                </a:solidFill>
                <a:latin typeface="Sora"/>
                <a:ea typeface="Sora"/>
                <a:cs typeface="Sora"/>
                <a:sym typeface="Sora"/>
              </a:defRPr>
            </a:lvl2pPr>
            <a:lvl3pPr lvl="2">
              <a:spcBef>
                <a:spcPts val="0"/>
              </a:spcBef>
              <a:spcAft>
                <a:spcPts val="0"/>
              </a:spcAft>
              <a:buClr>
                <a:schemeClr val="dk2"/>
              </a:buClr>
              <a:buSzPts val="900"/>
              <a:buFont typeface="Sora"/>
              <a:buNone/>
              <a:defRPr sz="900">
                <a:solidFill>
                  <a:schemeClr val="dk2"/>
                </a:solidFill>
                <a:latin typeface="Sora"/>
                <a:ea typeface="Sora"/>
                <a:cs typeface="Sora"/>
                <a:sym typeface="Sora"/>
              </a:defRPr>
            </a:lvl3pPr>
            <a:lvl4pPr lvl="3">
              <a:spcBef>
                <a:spcPts val="0"/>
              </a:spcBef>
              <a:spcAft>
                <a:spcPts val="0"/>
              </a:spcAft>
              <a:buClr>
                <a:schemeClr val="dk2"/>
              </a:buClr>
              <a:buSzPts val="900"/>
              <a:buFont typeface="Sora"/>
              <a:buNone/>
              <a:defRPr sz="900">
                <a:solidFill>
                  <a:schemeClr val="dk2"/>
                </a:solidFill>
                <a:latin typeface="Sora"/>
                <a:ea typeface="Sora"/>
                <a:cs typeface="Sora"/>
                <a:sym typeface="Sora"/>
              </a:defRPr>
            </a:lvl4pPr>
            <a:lvl5pPr lvl="4">
              <a:spcBef>
                <a:spcPts val="0"/>
              </a:spcBef>
              <a:spcAft>
                <a:spcPts val="0"/>
              </a:spcAft>
              <a:buClr>
                <a:schemeClr val="dk2"/>
              </a:buClr>
              <a:buSzPts val="900"/>
              <a:buFont typeface="Sora"/>
              <a:buNone/>
              <a:defRPr sz="900">
                <a:solidFill>
                  <a:schemeClr val="dk2"/>
                </a:solidFill>
                <a:latin typeface="Sora"/>
                <a:ea typeface="Sora"/>
                <a:cs typeface="Sora"/>
                <a:sym typeface="Sora"/>
              </a:defRPr>
            </a:lvl5pPr>
            <a:lvl6pPr lvl="5">
              <a:spcBef>
                <a:spcPts val="0"/>
              </a:spcBef>
              <a:spcAft>
                <a:spcPts val="0"/>
              </a:spcAft>
              <a:buClr>
                <a:schemeClr val="dk2"/>
              </a:buClr>
              <a:buSzPts val="900"/>
              <a:buFont typeface="Sora"/>
              <a:buNone/>
              <a:defRPr sz="900">
                <a:solidFill>
                  <a:schemeClr val="dk2"/>
                </a:solidFill>
                <a:latin typeface="Sora"/>
                <a:ea typeface="Sora"/>
                <a:cs typeface="Sora"/>
                <a:sym typeface="Sora"/>
              </a:defRPr>
            </a:lvl6pPr>
            <a:lvl7pPr lvl="6">
              <a:spcBef>
                <a:spcPts val="0"/>
              </a:spcBef>
              <a:spcAft>
                <a:spcPts val="0"/>
              </a:spcAft>
              <a:buClr>
                <a:schemeClr val="dk2"/>
              </a:buClr>
              <a:buSzPts val="900"/>
              <a:buFont typeface="Sora"/>
              <a:buNone/>
              <a:defRPr sz="900">
                <a:solidFill>
                  <a:schemeClr val="dk2"/>
                </a:solidFill>
                <a:latin typeface="Sora"/>
                <a:ea typeface="Sora"/>
                <a:cs typeface="Sora"/>
                <a:sym typeface="Sora"/>
              </a:defRPr>
            </a:lvl7pPr>
            <a:lvl8pPr lvl="7">
              <a:spcBef>
                <a:spcPts val="0"/>
              </a:spcBef>
              <a:spcAft>
                <a:spcPts val="0"/>
              </a:spcAft>
              <a:buClr>
                <a:schemeClr val="dk2"/>
              </a:buClr>
              <a:buSzPts val="900"/>
              <a:buFont typeface="Sora"/>
              <a:buNone/>
              <a:defRPr sz="900">
                <a:solidFill>
                  <a:schemeClr val="dk2"/>
                </a:solidFill>
                <a:latin typeface="Sora"/>
                <a:ea typeface="Sora"/>
                <a:cs typeface="Sora"/>
                <a:sym typeface="Sora"/>
              </a:defRPr>
            </a:lvl8pPr>
            <a:lvl9pPr lvl="8">
              <a:spcBef>
                <a:spcPts val="0"/>
              </a:spcBef>
              <a:spcAft>
                <a:spcPts val="0"/>
              </a:spcAft>
              <a:buClr>
                <a:schemeClr val="dk2"/>
              </a:buClr>
              <a:buSzPts val="900"/>
              <a:buFont typeface="Sora"/>
              <a:buNone/>
              <a:defRPr sz="900">
                <a:solidFill>
                  <a:schemeClr val="dk2"/>
                </a:solidFill>
                <a:latin typeface="Sora"/>
                <a:ea typeface="Sora"/>
                <a:cs typeface="Sora"/>
                <a:sym typeface="Sora"/>
              </a:defRPr>
            </a:lvl9pPr>
          </a:lstStyle>
          <a:p>
            <a:endParaRPr/>
          </a:p>
        </p:txBody>
      </p:sp>
      <p:sp>
        <p:nvSpPr>
          <p:cNvPr id="695" name="Google Shape;695;p48"/>
          <p:cNvSpPr txBox="1">
            <a:spLocks noGrp="1"/>
          </p:cNvSpPr>
          <p:nvPr>
            <p:ph type="title" idx="8"/>
          </p:nvPr>
        </p:nvSpPr>
        <p:spPr>
          <a:xfrm>
            <a:off x="115025" y="473240"/>
            <a:ext cx="6055500" cy="577200"/>
          </a:xfrm>
          <a:prstGeom prst="rect">
            <a:avLst/>
          </a:prstGeom>
        </p:spPr>
        <p:txBody>
          <a:bodyPr spcFirstLastPara="1" wrap="square" lIns="91425" tIns="91425" rIns="91425" bIns="91425" anchor="t" anchorCtr="0">
            <a:spAutoFit/>
          </a:bodyPr>
          <a:lstStyle>
            <a:lvl1pPr lvl="0">
              <a:lnSpc>
                <a:spcPct val="90000"/>
              </a:lnSpc>
              <a:spcBef>
                <a:spcPts val="0"/>
              </a:spcBef>
              <a:spcAft>
                <a:spcPts val="0"/>
              </a:spcAft>
              <a:buNone/>
              <a:defRPr sz="3600">
                <a:solidFill>
                  <a:schemeClr val="dk2"/>
                </a:solidFill>
              </a:defRPr>
            </a:lvl1pPr>
            <a:lvl2pPr lvl="1">
              <a:lnSpc>
                <a:spcPct val="115000"/>
              </a:lnSpc>
              <a:spcBef>
                <a:spcPts val="0"/>
              </a:spcBef>
              <a:spcAft>
                <a:spcPts val="0"/>
              </a:spcAft>
              <a:buNone/>
              <a:defRPr sz="3600">
                <a:solidFill>
                  <a:schemeClr val="dk2"/>
                </a:solidFill>
              </a:defRPr>
            </a:lvl2pPr>
            <a:lvl3pPr lvl="2">
              <a:lnSpc>
                <a:spcPct val="115000"/>
              </a:lnSpc>
              <a:spcBef>
                <a:spcPts val="0"/>
              </a:spcBef>
              <a:spcAft>
                <a:spcPts val="0"/>
              </a:spcAft>
              <a:buNone/>
              <a:defRPr sz="3600">
                <a:solidFill>
                  <a:schemeClr val="dk2"/>
                </a:solidFill>
              </a:defRPr>
            </a:lvl3pPr>
            <a:lvl4pPr lvl="3">
              <a:lnSpc>
                <a:spcPct val="115000"/>
              </a:lnSpc>
              <a:spcBef>
                <a:spcPts val="0"/>
              </a:spcBef>
              <a:spcAft>
                <a:spcPts val="0"/>
              </a:spcAft>
              <a:buNone/>
              <a:defRPr sz="3600">
                <a:solidFill>
                  <a:schemeClr val="dk2"/>
                </a:solidFill>
              </a:defRPr>
            </a:lvl4pPr>
            <a:lvl5pPr lvl="4">
              <a:lnSpc>
                <a:spcPct val="115000"/>
              </a:lnSpc>
              <a:spcBef>
                <a:spcPts val="0"/>
              </a:spcBef>
              <a:spcAft>
                <a:spcPts val="0"/>
              </a:spcAft>
              <a:buNone/>
              <a:defRPr sz="3600">
                <a:solidFill>
                  <a:schemeClr val="dk2"/>
                </a:solidFill>
              </a:defRPr>
            </a:lvl5pPr>
            <a:lvl6pPr lvl="5">
              <a:lnSpc>
                <a:spcPct val="115000"/>
              </a:lnSpc>
              <a:spcBef>
                <a:spcPts val="0"/>
              </a:spcBef>
              <a:spcAft>
                <a:spcPts val="0"/>
              </a:spcAft>
              <a:buNone/>
              <a:defRPr sz="3600">
                <a:solidFill>
                  <a:schemeClr val="dk2"/>
                </a:solidFill>
              </a:defRPr>
            </a:lvl6pPr>
            <a:lvl7pPr lvl="6">
              <a:lnSpc>
                <a:spcPct val="115000"/>
              </a:lnSpc>
              <a:spcBef>
                <a:spcPts val="0"/>
              </a:spcBef>
              <a:spcAft>
                <a:spcPts val="0"/>
              </a:spcAft>
              <a:buNone/>
              <a:defRPr sz="3600">
                <a:solidFill>
                  <a:schemeClr val="dk2"/>
                </a:solidFill>
              </a:defRPr>
            </a:lvl7pPr>
            <a:lvl8pPr lvl="7">
              <a:lnSpc>
                <a:spcPct val="115000"/>
              </a:lnSpc>
              <a:spcBef>
                <a:spcPts val="0"/>
              </a:spcBef>
              <a:spcAft>
                <a:spcPts val="0"/>
              </a:spcAft>
              <a:buNone/>
              <a:defRPr sz="3600">
                <a:solidFill>
                  <a:schemeClr val="dk2"/>
                </a:solidFill>
              </a:defRPr>
            </a:lvl8pPr>
            <a:lvl9pPr lvl="8">
              <a:lnSpc>
                <a:spcPct val="115000"/>
              </a:lnSpc>
              <a:spcBef>
                <a:spcPts val="0"/>
              </a:spcBef>
              <a:spcAft>
                <a:spcPts val="0"/>
              </a:spcAft>
              <a:buNone/>
              <a:defRPr sz="3600">
                <a:solidFill>
                  <a:schemeClr val="dk2"/>
                </a:solidFill>
              </a:defRPr>
            </a:lvl9pPr>
          </a:lstStyle>
          <a:p>
            <a:endParaRPr/>
          </a:p>
        </p:txBody>
      </p:sp>
      <p:sp>
        <p:nvSpPr>
          <p:cNvPr id="696" name="Google Shape;696;p48"/>
          <p:cNvSpPr txBox="1">
            <a:spLocks noGrp="1"/>
          </p:cNvSpPr>
          <p:nvPr>
            <p:ph type="title" idx="9"/>
          </p:nvPr>
        </p:nvSpPr>
        <p:spPr>
          <a:xfrm>
            <a:off x="115025" y="3631463"/>
            <a:ext cx="3460800" cy="237600"/>
          </a:xfrm>
          <a:prstGeom prst="rect">
            <a:avLst/>
          </a:prstGeom>
        </p:spPr>
        <p:txBody>
          <a:bodyPr spcFirstLastPara="1" wrap="square" lIns="91425" tIns="0" rIns="0" bIns="0" anchor="t" anchorCtr="0">
            <a:noAutofit/>
          </a:bodyPr>
          <a:lstStyle>
            <a:lvl1pPr lvl="0">
              <a:spcBef>
                <a:spcPts val="0"/>
              </a:spcBef>
              <a:spcAft>
                <a:spcPts val="0"/>
              </a:spcAft>
              <a:buNone/>
              <a:defRPr sz="1000">
                <a:solidFill>
                  <a:schemeClr val="dk2"/>
                </a:solidFill>
                <a:latin typeface="IBM Plex Sans Medium"/>
                <a:ea typeface="IBM Plex Sans Medium"/>
                <a:cs typeface="IBM Plex Sans Medium"/>
                <a:sym typeface="IBM Plex Sans Medium"/>
              </a:defRPr>
            </a:lvl1pPr>
            <a:lvl2pPr lvl="1">
              <a:spcBef>
                <a:spcPts val="1000"/>
              </a:spcBef>
              <a:spcAft>
                <a:spcPts val="0"/>
              </a:spcAft>
              <a:buClr>
                <a:schemeClr val="dk2"/>
              </a:buClr>
              <a:buSzPts val="3000"/>
              <a:buNone/>
              <a:defRPr>
                <a:solidFill>
                  <a:schemeClr val="dk2"/>
                </a:solidFill>
              </a:defRPr>
            </a:lvl2pPr>
            <a:lvl3pPr lvl="2">
              <a:spcBef>
                <a:spcPts val="0"/>
              </a:spcBef>
              <a:spcAft>
                <a:spcPts val="0"/>
              </a:spcAft>
              <a:buClr>
                <a:schemeClr val="dk2"/>
              </a:buClr>
              <a:buSzPts val="3000"/>
              <a:buNone/>
              <a:defRPr>
                <a:solidFill>
                  <a:schemeClr val="dk2"/>
                </a:solidFill>
              </a:defRPr>
            </a:lvl3pPr>
            <a:lvl4pPr lvl="3">
              <a:spcBef>
                <a:spcPts val="0"/>
              </a:spcBef>
              <a:spcAft>
                <a:spcPts val="0"/>
              </a:spcAft>
              <a:buClr>
                <a:schemeClr val="dk2"/>
              </a:buClr>
              <a:buSzPts val="3000"/>
              <a:buNone/>
              <a:defRPr>
                <a:solidFill>
                  <a:schemeClr val="dk2"/>
                </a:solidFill>
              </a:defRPr>
            </a:lvl4pPr>
            <a:lvl5pPr lvl="4">
              <a:spcBef>
                <a:spcPts val="0"/>
              </a:spcBef>
              <a:spcAft>
                <a:spcPts val="0"/>
              </a:spcAft>
              <a:buClr>
                <a:schemeClr val="dk2"/>
              </a:buClr>
              <a:buSzPts val="3000"/>
              <a:buNone/>
              <a:defRPr>
                <a:solidFill>
                  <a:schemeClr val="dk2"/>
                </a:solidFill>
              </a:defRPr>
            </a:lvl5pPr>
            <a:lvl6pPr lvl="5">
              <a:spcBef>
                <a:spcPts val="0"/>
              </a:spcBef>
              <a:spcAft>
                <a:spcPts val="0"/>
              </a:spcAft>
              <a:buClr>
                <a:schemeClr val="dk2"/>
              </a:buClr>
              <a:buSzPts val="3000"/>
              <a:buNone/>
              <a:defRPr>
                <a:solidFill>
                  <a:schemeClr val="dk2"/>
                </a:solidFill>
              </a:defRPr>
            </a:lvl6pPr>
            <a:lvl7pPr lvl="6">
              <a:spcBef>
                <a:spcPts val="0"/>
              </a:spcBef>
              <a:spcAft>
                <a:spcPts val="0"/>
              </a:spcAft>
              <a:buClr>
                <a:schemeClr val="dk2"/>
              </a:buClr>
              <a:buSzPts val="3000"/>
              <a:buNone/>
              <a:defRPr>
                <a:solidFill>
                  <a:schemeClr val="dk2"/>
                </a:solidFill>
              </a:defRPr>
            </a:lvl7pPr>
            <a:lvl8pPr lvl="7">
              <a:spcBef>
                <a:spcPts val="0"/>
              </a:spcBef>
              <a:spcAft>
                <a:spcPts val="0"/>
              </a:spcAft>
              <a:buClr>
                <a:schemeClr val="dk2"/>
              </a:buClr>
              <a:buSzPts val="3000"/>
              <a:buNone/>
              <a:defRPr>
                <a:solidFill>
                  <a:schemeClr val="dk2"/>
                </a:solidFill>
              </a:defRPr>
            </a:lvl8pPr>
            <a:lvl9pPr lvl="8">
              <a:spcBef>
                <a:spcPts val="0"/>
              </a:spcBef>
              <a:spcAft>
                <a:spcPts val="0"/>
              </a:spcAft>
              <a:buClr>
                <a:schemeClr val="dk2"/>
              </a:buClr>
              <a:buSzPts val="3000"/>
              <a:buNone/>
              <a:defRPr>
                <a:solidFill>
                  <a:schemeClr val="dk2"/>
                </a:solidFill>
              </a:defRPr>
            </a:lvl9pPr>
          </a:lstStyle>
          <a:p>
            <a:endParaRPr/>
          </a:p>
        </p:txBody>
      </p:sp>
      <p:sp>
        <p:nvSpPr>
          <p:cNvPr id="697" name="Google Shape;697;p48"/>
          <p:cNvSpPr txBox="1">
            <a:spLocks noGrp="1"/>
          </p:cNvSpPr>
          <p:nvPr>
            <p:ph type="subTitle" idx="13"/>
          </p:nvPr>
        </p:nvSpPr>
        <p:spPr>
          <a:xfrm>
            <a:off x="6751650" y="2599100"/>
            <a:ext cx="2266200" cy="279600"/>
          </a:xfrm>
          <a:prstGeom prst="rect">
            <a:avLst/>
          </a:prstGeom>
        </p:spPr>
        <p:txBody>
          <a:bodyPr spcFirstLastPara="1" wrap="square" lIns="91425" tIns="91425" rIns="91425" bIns="91425" anchor="t" anchorCtr="0">
            <a:noAutofit/>
          </a:bodyPr>
          <a:lstStyle>
            <a:lvl1pPr lvl="0">
              <a:spcBef>
                <a:spcPts val="0"/>
              </a:spcBef>
              <a:spcAft>
                <a:spcPts val="0"/>
              </a:spcAft>
              <a:buNone/>
              <a:defRPr sz="1000">
                <a:solidFill>
                  <a:schemeClr val="accent5"/>
                </a:solidFill>
                <a:latin typeface="Sora ExtraLight"/>
                <a:ea typeface="Sora ExtraLight"/>
                <a:cs typeface="Sora ExtraLight"/>
                <a:sym typeface="Sora ExtraLight"/>
              </a:defRPr>
            </a:lvl1pPr>
            <a:lvl2pPr lvl="1">
              <a:spcBef>
                <a:spcPts val="1000"/>
              </a:spcBef>
              <a:spcAft>
                <a:spcPts val="0"/>
              </a:spcAft>
              <a:buClr>
                <a:schemeClr val="accent5"/>
              </a:buClr>
              <a:buSzPts val="1400"/>
              <a:buNone/>
              <a:defRPr>
                <a:solidFill>
                  <a:schemeClr val="accent5"/>
                </a:solidFill>
              </a:defRPr>
            </a:lvl2pPr>
            <a:lvl3pPr lvl="2">
              <a:spcBef>
                <a:spcPts val="0"/>
              </a:spcBef>
              <a:spcAft>
                <a:spcPts val="0"/>
              </a:spcAft>
              <a:buClr>
                <a:schemeClr val="accent5"/>
              </a:buClr>
              <a:buSzPts val="1400"/>
              <a:buNone/>
              <a:defRPr>
                <a:solidFill>
                  <a:schemeClr val="accent5"/>
                </a:solidFill>
              </a:defRPr>
            </a:lvl3pPr>
            <a:lvl4pPr lvl="3">
              <a:spcBef>
                <a:spcPts val="0"/>
              </a:spcBef>
              <a:spcAft>
                <a:spcPts val="0"/>
              </a:spcAft>
              <a:buClr>
                <a:schemeClr val="accent5"/>
              </a:buClr>
              <a:buSzPts val="1400"/>
              <a:buNone/>
              <a:defRPr>
                <a:solidFill>
                  <a:schemeClr val="accent5"/>
                </a:solidFill>
              </a:defRPr>
            </a:lvl4pPr>
            <a:lvl5pPr lvl="4">
              <a:spcBef>
                <a:spcPts val="0"/>
              </a:spcBef>
              <a:spcAft>
                <a:spcPts val="0"/>
              </a:spcAft>
              <a:buClr>
                <a:schemeClr val="accent5"/>
              </a:buClr>
              <a:buSzPts val="1400"/>
              <a:buNone/>
              <a:defRPr>
                <a:solidFill>
                  <a:schemeClr val="accent5"/>
                </a:solidFill>
              </a:defRPr>
            </a:lvl5pPr>
            <a:lvl6pPr lvl="5">
              <a:spcBef>
                <a:spcPts val="0"/>
              </a:spcBef>
              <a:spcAft>
                <a:spcPts val="0"/>
              </a:spcAft>
              <a:buClr>
                <a:schemeClr val="accent5"/>
              </a:buClr>
              <a:buSzPts val="1400"/>
              <a:buNone/>
              <a:defRPr>
                <a:solidFill>
                  <a:schemeClr val="accent5"/>
                </a:solidFill>
              </a:defRPr>
            </a:lvl6pPr>
            <a:lvl7pPr lvl="6">
              <a:spcBef>
                <a:spcPts val="0"/>
              </a:spcBef>
              <a:spcAft>
                <a:spcPts val="0"/>
              </a:spcAft>
              <a:buClr>
                <a:schemeClr val="accent5"/>
              </a:buClr>
              <a:buSzPts val="1400"/>
              <a:buNone/>
              <a:defRPr>
                <a:solidFill>
                  <a:schemeClr val="accent5"/>
                </a:solidFill>
              </a:defRPr>
            </a:lvl7pPr>
            <a:lvl8pPr lvl="7">
              <a:spcBef>
                <a:spcPts val="0"/>
              </a:spcBef>
              <a:spcAft>
                <a:spcPts val="0"/>
              </a:spcAft>
              <a:buClr>
                <a:schemeClr val="accent5"/>
              </a:buClr>
              <a:buSzPts val="1400"/>
              <a:buNone/>
              <a:defRPr>
                <a:solidFill>
                  <a:schemeClr val="accent5"/>
                </a:solidFill>
              </a:defRPr>
            </a:lvl8pPr>
            <a:lvl9pPr lvl="8">
              <a:spcBef>
                <a:spcPts val="0"/>
              </a:spcBef>
              <a:spcAft>
                <a:spcPts val="0"/>
              </a:spcAft>
              <a:buClr>
                <a:schemeClr val="accent5"/>
              </a:buClr>
              <a:buSzPts val="1400"/>
              <a:buNone/>
              <a:defRPr>
                <a:solidFill>
                  <a:schemeClr val="accent5"/>
                </a:solidFill>
              </a:defRPr>
            </a:lvl9pPr>
          </a:lstStyle>
          <a:p>
            <a:endParaRPr/>
          </a:p>
        </p:txBody>
      </p:sp>
      <p:sp>
        <p:nvSpPr>
          <p:cNvPr id="698" name="Google Shape;698;p48"/>
          <p:cNvSpPr txBox="1">
            <a:spLocks noGrp="1"/>
          </p:cNvSpPr>
          <p:nvPr>
            <p:ph type="subTitle" idx="14"/>
          </p:nvPr>
        </p:nvSpPr>
        <p:spPr>
          <a:xfrm>
            <a:off x="6751650" y="2912378"/>
            <a:ext cx="2266200" cy="279600"/>
          </a:xfrm>
          <a:prstGeom prst="rect">
            <a:avLst/>
          </a:prstGeom>
        </p:spPr>
        <p:txBody>
          <a:bodyPr spcFirstLastPara="1" wrap="square" lIns="91425" tIns="91425" rIns="91425" bIns="91425" anchor="t" anchorCtr="0">
            <a:noAutofit/>
          </a:bodyPr>
          <a:lstStyle>
            <a:lvl1pPr lvl="0">
              <a:spcBef>
                <a:spcPts val="0"/>
              </a:spcBef>
              <a:spcAft>
                <a:spcPts val="0"/>
              </a:spcAft>
              <a:buNone/>
              <a:defRPr sz="1000">
                <a:solidFill>
                  <a:schemeClr val="accent5"/>
                </a:solidFill>
                <a:latin typeface="Sora ExtraLight"/>
                <a:ea typeface="Sora ExtraLight"/>
                <a:cs typeface="Sora ExtraLight"/>
                <a:sym typeface="Sora ExtraLight"/>
              </a:defRPr>
            </a:lvl1pPr>
            <a:lvl2pPr lvl="1">
              <a:spcBef>
                <a:spcPts val="1000"/>
              </a:spcBef>
              <a:spcAft>
                <a:spcPts val="0"/>
              </a:spcAft>
              <a:buClr>
                <a:schemeClr val="accent5"/>
              </a:buClr>
              <a:buSzPts val="1400"/>
              <a:buNone/>
              <a:defRPr>
                <a:solidFill>
                  <a:schemeClr val="accent5"/>
                </a:solidFill>
              </a:defRPr>
            </a:lvl2pPr>
            <a:lvl3pPr lvl="2">
              <a:spcBef>
                <a:spcPts val="0"/>
              </a:spcBef>
              <a:spcAft>
                <a:spcPts val="0"/>
              </a:spcAft>
              <a:buClr>
                <a:schemeClr val="accent5"/>
              </a:buClr>
              <a:buSzPts val="1400"/>
              <a:buNone/>
              <a:defRPr>
                <a:solidFill>
                  <a:schemeClr val="accent5"/>
                </a:solidFill>
              </a:defRPr>
            </a:lvl3pPr>
            <a:lvl4pPr lvl="3">
              <a:spcBef>
                <a:spcPts val="0"/>
              </a:spcBef>
              <a:spcAft>
                <a:spcPts val="0"/>
              </a:spcAft>
              <a:buClr>
                <a:schemeClr val="accent5"/>
              </a:buClr>
              <a:buSzPts val="1400"/>
              <a:buNone/>
              <a:defRPr>
                <a:solidFill>
                  <a:schemeClr val="accent5"/>
                </a:solidFill>
              </a:defRPr>
            </a:lvl4pPr>
            <a:lvl5pPr lvl="4">
              <a:spcBef>
                <a:spcPts val="0"/>
              </a:spcBef>
              <a:spcAft>
                <a:spcPts val="0"/>
              </a:spcAft>
              <a:buClr>
                <a:schemeClr val="accent5"/>
              </a:buClr>
              <a:buSzPts val="1400"/>
              <a:buNone/>
              <a:defRPr>
                <a:solidFill>
                  <a:schemeClr val="accent5"/>
                </a:solidFill>
              </a:defRPr>
            </a:lvl5pPr>
            <a:lvl6pPr lvl="5">
              <a:spcBef>
                <a:spcPts val="0"/>
              </a:spcBef>
              <a:spcAft>
                <a:spcPts val="0"/>
              </a:spcAft>
              <a:buClr>
                <a:schemeClr val="accent5"/>
              </a:buClr>
              <a:buSzPts val="1400"/>
              <a:buNone/>
              <a:defRPr>
                <a:solidFill>
                  <a:schemeClr val="accent5"/>
                </a:solidFill>
              </a:defRPr>
            </a:lvl6pPr>
            <a:lvl7pPr lvl="6">
              <a:spcBef>
                <a:spcPts val="0"/>
              </a:spcBef>
              <a:spcAft>
                <a:spcPts val="0"/>
              </a:spcAft>
              <a:buClr>
                <a:schemeClr val="accent5"/>
              </a:buClr>
              <a:buSzPts val="1400"/>
              <a:buNone/>
              <a:defRPr>
                <a:solidFill>
                  <a:schemeClr val="accent5"/>
                </a:solidFill>
              </a:defRPr>
            </a:lvl7pPr>
            <a:lvl8pPr lvl="7">
              <a:spcBef>
                <a:spcPts val="0"/>
              </a:spcBef>
              <a:spcAft>
                <a:spcPts val="0"/>
              </a:spcAft>
              <a:buClr>
                <a:schemeClr val="accent5"/>
              </a:buClr>
              <a:buSzPts val="1400"/>
              <a:buNone/>
              <a:defRPr>
                <a:solidFill>
                  <a:schemeClr val="accent5"/>
                </a:solidFill>
              </a:defRPr>
            </a:lvl8pPr>
            <a:lvl9pPr lvl="8">
              <a:spcBef>
                <a:spcPts val="0"/>
              </a:spcBef>
              <a:spcAft>
                <a:spcPts val="0"/>
              </a:spcAft>
              <a:buClr>
                <a:schemeClr val="accent5"/>
              </a:buClr>
              <a:buSzPts val="1400"/>
              <a:buNone/>
              <a:defRPr>
                <a:solidFill>
                  <a:schemeClr val="accent5"/>
                </a:solidFill>
              </a:defRPr>
            </a:lvl9pPr>
          </a:lstStyle>
          <a:p>
            <a:endParaRPr/>
          </a:p>
        </p:txBody>
      </p:sp>
      <p:sp>
        <p:nvSpPr>
          <p:cNvPr id="699" name="Google Shape;699;p48"/>
          <p:cNvSpPr txBox="1">
            <a:spLocks noGrp="1"/>
          </p:cNvSpPr>
          <p:nvPr>
            <p:ph type="subTitle" idx="15"/>
          </p:nvPr>
        </p:nvSpPr>
        <p:spPr>
          <a:xfrm>
            <a:off x="6751650" y="3225655"/>
            <a:ext cx="2266200" cy="279600"/>
          </a:xfrm>
          <a:prstGeom prst="rect">
            <a:avLst/>
          </a:prstGeom>
        </p:spPr>
        <p:txBody>
          <a:bodyPr spcFirstLastPara="1" wrap="square" lIns="91425" tIns="91425" rIns="91425" bIns="91425" anchor="t" anchorCtr="0">
            <a:noAutofit/>
          </a:bodyPr>
          <a:lstStyle>
            <a:lvl1pPr lvl="0">
              <a:spcBef>
                <a:spcPts val="0"/>
              </a:spcBef>
              <a:spcAft>
                <a:spcPts val="0"/>
              </a:spcAft>
              <a:buNone/>
              <a:defRPr sz="1000">
                <a:solidFill>
                  <a:schemeClr val="accent5"/>
                </a:solidFill>
                <a:latin typeface="Sora ExtraLight"/>
                <a:ea typeface="Sora ExtraLight"/>
                <a:cs typeface="Sora ExtraLight"/>
                <a:sym typeface="Sora ExtraLight"/>
              </a:defRPr>
            </a:lvl1pPr>
            <a:lvl2pPr lvl="1">
              <a:spcBef>
                <a:spcPts val="1000"/>
              </a:spcBef>
              <a:spcAft>
                <a:spcPts val="0"/>
              </a:spcAft>
              <a:buClr>
                <a:schemeClr val="accent5"/>
              </a:buClr>
              <a:buSzPts val="1400"/>
              <a:buNone/>
              <a:defRPr>
                <a:solidFill>
                  <a:schemeClr val="accent5"/>
                </a:solidFill>
              </a:defRPr>
            </a:lvl2pPr>
            <a:lvl3pPr lvl="2">
              <a:spcBef>
                <a:spcPts val="0"/>
              </a:spcBef>
              <a:spcAft>
                <a:spcPts val="0"/>
              </a:spcAft>
              <a:buClr>
                <a:schemeClr val="accent5"/>
              </a:buClr>
              <a:buSzPts val="1400"/>
              <a:buNone/>
              <a:defRPr>
                <a:solidFill>
                  <a:schemeClr val="accent5"/>
                </a:solidFill>
              </a:defRPr>
            </a:lvl3pPr>
            <a:lvl4pPr lvl="3">
              <a:spcBef>
                <a:spcPts val="0"/>
              </a:spcBef>
              <a:spcAft>
                <a:spcPts val="0"/>
              </a:spcAft>
              <a:buClr>
                <a:schemeClr val="accent5"/>
              </a:buClr>
              <a:buSzPts val="1400"/>
              <a:buNone/>
              <a:defRPr>
                <a:solidFill>
                  <a:schemeClr val="accent5"/>
                </a:solidFill>
              </a:defRPr>
            </a:lvl4pPr>
            <a:lvl5pPr lvl="4">
              <a:spcBef>
                <a:spcPts val="0"/>
              </a:spcBef>
              <a:spcAft>
                <a:spcPts val="0"/>
              </a:spcAft>
              <a:buClr>
                <a:schemeClr val="accent5"/>
              </a:buClr>
              <a:buSzPts val="1400"/>
              <a:buNone/>
              <a:defRPr>
                <a:solidFill>
                  <a:schemeClr val="accent5"/>
                </a:solidFill>
              </a:defRPr>
            </a:lvl5pPr>
            <a:lvl6pPr lvl="5">
              <a:spcBef>
                <a:spcPts val="0"/>
              </a:spcBef>
              <a:spcAft>
                <a:spcPts val="0"/>
              </a:spcAft>
              <a:buClr>
                <a:schemeClr val="accent5"/>
              </a:buClr>
              <a:buSzPts val="1400"/>
              <a:buNone/>
              <a:defRPr>
                <a:solidFill>
                  <a:schemeClr val="accent5"/>
                </a:solidFill>
              </a:defRPr>
            </a:lvl6pPr>
            <a:lvl7pPr lvl="6">
              <a:spcBef>
                <a:spcPts val="0"/>
              </a:spcBef>
              <a:spcAft>
                <a:spcPts val="0"/>
              </a:spcAft>
              <a:buClr>
                <a:schemeClr val="accent5"/>
              </a:buClr>
              <a:buSzPts val="1400"/>
              <a:buNone/>
              <a:defRPr>
                <a:solidFill>
                  <a:schemeClr val="accent5"/>
                </a:solidFill>
              </a:defRPr>
            </a:lvl7pPr>
            <a:lvl8pPr lvl="7">
              <a:spcBef>
                <a:spcPts val="0"/>
              </a:spcBef>
              <a:spcAft>
                <a:spcPts val="0"/>
              </a:spcAft>
              <a:buClr>
                <a:schemeClr val="accent5"/>
              </a:buClr>
              <a:buSzPts val="1400"/>
              <a:buNone/>
              <a:defRPr>
                <a:solidFill>
                  <a:schemeClr val="accent5"/>
                </a:solidFill>
              </a:defRPr>
            </a:lvl8pPr>
            <a:lvl9pPr lvl="8">
              <a:spcBef>
                <a:spcPts val="0"/>
              </a:spcBef>
              <a:spcAft>
                <a:spcPts val="0"/>
              </a:spcAft>
              <a:buClr>
                <a:schemeClr val="accent5"/>
              </a:buClr>
              <a:buSzPts val="1400"/>
              <a:buNone/>
              <a:defRPr>
                <a:solidFill>
                  <a:schemeClr val="accent5"/>
                </a:solidFill>
              </a:defRPr>
            </a:lvl9pPr>
          </a:lstStyle>
          <a:p>
            <a:endParaRPr/>
          </a:p>
        </p:txBody>
      </p:sp>
      <p:sp>
        <p:nvSpPr>
          <p:cNvPr id="700" name="Google Shape;700;p48"/>
          <p:cNvSpPr txBox="1">
            <a:spLocks noGrp="1"/>
          </p:cNvSpPr>
          <p:nvPr>
            <p:ph type="subTitle" idx="16"/>
          </p:nvPr>
        </p:nvSpPr>
        <p:spPr>
          <a:xfrm>
            <a:off x="6751650" y="3538932"/>
            <a:ext cx="2266200" cy="279600"/>
          </a:xfrm>
          <a:prstGeom prst="rect">
            <a:avLst/>
          </a:prstGeom>
        </p:spPr>
        <p:txBody>
          <a:bodyPr spcFirstLastPara="1" wrap="square" lIns="91425" tIns="91425" rIns="91425" bIns="91425" anchor="t" anchorCtr="0">
            <a:noAutofit/>
          </a:bodyPr>
          <a:lstStyle>
            <a:lvl1pPr lvl="0">
              <a:spcBef>
                <a:spcPts val="0"/>
              </a:spcBef>
              <a:spcAft>
                <a:spcPts val="0"/>
              </a:spcAft>
              <a:buNone/>
              <a:defRPr sz="1000">
                <a:solidFill>
                  <a:schemeClr val="accent5"/>
                </a:solidFill>
                <a:latin typeface="Sora ExtraLight"/>
                <a:ea typeface="Sora ExtraLight"/>
                <a:cs typeface="Sora ExtraLight"/>
                <a:sym typeface="Sora ExtraLight"/>
              </a:defRPr>
            </a:lvl1pPr>
            <a:lvl2pPr lvl="1">
              <a:spcBef>
                <a:spcPts val="1000"/>
              </a:spcBef>
              <a:spcAft>
                <a:spcPts val="0"/>
              </a:spcAft>
              <a:buClr>
                <a:schemeClr val="accent5"/>
              </a:buClr>
              <a:buSzPts val="1400"/>
              <a:buNone/>
              <a:defRPr>
                <a:solidFill>
                  <a:schemeClr val="accent5"/>
                </a:solidFill>
              </a:defRPr>
            </a:lvl2pPr>
            <a:lvl3pPr lvl="2">
              <a:spcBef>
                <a:spcPts val="0"/>
              </a:spcBef>
              <a:spcAft>
                <a:spcPts val="0"/>
              </a:spcAft>
              <a:buClr>
                <a:schemeClr val="accent5"/>
              </a:buClr>
              <a:buSzPts val="1400"/>
              <a:buNone/>
              <a:defRPr>
                <a:solidFill>
                  <a:schemeClr val="accent5"/>
                </a:solidFill>
              </a:defRPr>
            </a:lvl3pPr>
            <a:lvl4pPr lvl="3">
              <a:spcBef>
                <a:spcPts val="0"/>
              </a:spcBef>
              <a:spcAft>
                <a:spcPts val="0"/>
              </a:spcAft>
              <a:buClr>
                <a:schemeClr val="accent5"/>
              </a:buClr>
              <a:buSzPts val="1400"/>
              <a:buNone/>
              <a:defRPr>
                <a:solidFill>
                  <a:schemeClr val="accent5"/>
                </a:solidFill>
              </a:defRPr>
            </a:lvl4pPr>
            <a:lvl5pPr lvl="4">
              <a:spcBef>
                <a:spcPts val="0"/>
              </a:spcBef>
              <a:spcAft>
                <a:spcPts val="0"/>
              </a:spcAft>
              <a:buClr>
                <a:schemeClr val="accent5"/>
              </a:buClr>
              <a:buSzPts val="1400"/>
              <a:buNone/>
              <a:defRPr>
                <a:solidFill>
                  <a:schemeClr val="accent5"/>
                </a:solidFill>
              </a:defRPr>
            </a:lvl5pPr>
            <a:lvl6pPr lvl="5">
              <a:spcBef>
                <a:spcPts val="0"/>
              </a:spcBef>
              <a:spcAft>
                <a:spcPts val="0"/>
              </a:spcAft>
              <a:buClr>
                <a:schemeClr val="accent5"/>
              </a:buClr>
              <a:buSzPts val="1400"/>
              <a:buNone/>
              <a:defRPr>
                <a:solidFill>
                  <a:schemeClr val="accent5"/>
                </a:solidFill>
              </a:defRPr>
            </a:lvl6pPr>
            <a:lvl7pPr lvl="6">
              <a:spcBef>
                <a:spcPts val="0"/>
              </a:spcBef>
              <a:spcAft>
                <a:spcPts val="0"/>
              </a:spcAft>
              <a:buClr>
                <a:schemeClr val="accent5"/>
              </a:buClr>
              <a:buSzPts val="1400"/>
              <a:buNone/>
              <a:defRPr>
                <a:solidFill>
                  <a:schemeClr val="accent5"/>
                </a:solidFill>
              </a:defRPr>
            </a:lvl7pPr>
            <a:lvl8pPr lvl="7">
              <a:spcBef>
                <a:spcPts val="0"/>
              </a:spcBef>
              <a:spcAft>
                <a:spcPts val="0"/>
              </a:spcAft>
              <a:buClr>
                <a:schemeClr val="accent5"/>
              </a:buClr>
              <a:buSzPts val="1400"/>
              <a:buNone/>
              <a:defRPr>
                <a:solidFill>
                  <a:schemeClr val="accent5"/>
                </a:solidFill>
              </a:defRPr>
            </a:lvl8pPr>
            <a:lvl9pPr lvl="8">
              <a:spcBef>
                <a:spcPts val="0"/>
              </a:spcBef>
              <a:spcAft>
                <a:spcPts val="0"/>
              </a:spcAft>
              <a:buClr>
                <a:schemeClr val="accent5"/>
              </a:buClr>
              <a:buSzPts val="1400"/>
              <a:buNone/>
              <a:defRPr>
                <a:solidFill>
                  <a:schemeClr val="accent5"/>
                </a:solidFill>
              </a:defRPr>
            </a:lvl9pPr>
          </a:lstStyle>
          <a:p>
            <a:endParaRPr/>
          </a:p>
        </p:txBody>
      </p:sp>
      <p:sp>
        <p:nvSpPr>
          <p:cNvPr id="701" name="Google Shape;701;p48"/>
          <p:cNvSpPr txBox="1">
            <a:spLocks noGrp="1"/>
          </p:cNvSpPr>
          <p:nvPr>
            <p:ph type="subTitle" idx="17"/>
          </p:nvPr>
        </p:nvSpPr>
        <p:spPr>
          <a:xfrm>
            <a:off x="6751650" y="3852210"/>
            <a:ext cx="2266200" cy="279600"/>
          </a:xfrm>
          <a:prstGeom prst="rect">
            <a:avLst/>
          </a:prstGeom>
        </p:spPr>
        <p:txBody>
          <a:bodyPr spcFirstLastPara="1" wrap="square" lIns="91425" tIns="91425" rIns="91425" bIns="91425" anchor="t" anchorCtr="0">
            <a:noAutofit/>
          </a:bodyPr>
          <a:lstStyle>
            <a:lvl1pPr lvl="0">
              <a:spcBef>
                <a:spcPts val="0"/>
              </a:spcBef>
              <a:spcAft>
                <a:spcPts val="0"/>
              </a:spcAft>
              <a:buNone/>
              <a:defRPr sz="1000">
                <a:solidFill>
                  <a:schemeClr val="accent5"/>
                </a:solidFill>
                <a:latin typeface="Sora ExtraLight"/>
                <a:ea typeface="Sora ExtraLight"/>
                <a:cs typeface="Sora ExtraLight"/>
                <a:sym typeface="Sora ExtraLight"/>
              </a:defRPr>
            </a:lvl1pPr>
            <a:lvl2pPr lvl="1">
              <a:spcBef>
                <a:spcPts val="1000"/>
              </a:spcBef>
              <a:spcAft>
                <a:spcPts val="0"/>
              </a:spcAft>
              <a:buClr>
                <a:schemeClr val="accent5"/>
              </a:buClr>
              <a:buSzPts val="1400"/>
              <a:buNone/>
              <a:defRPr>
                <a:solidFill>
                  <a:schemeClr val="accent5"/>
                </a:solidFill>
              </a:defRPr>
            </a:lvl2pPr>
            <a:lvl3pPr lvl="2">
              <a:spcBef>
                <a:spcPts val="0"/>
              </a:spcBef>
              <a:spcAft>
                <a:spcPts val="0"/>
              </a:spcAft>
              <a:buClr>
                <a:schemeClr val="accent5"/>
              </a:buClr>
              <a:buSzPts val="1400"/>
              <a:buNone/>
              <a:defRPr>
                <a:solidFill>
                  <a:schemeClr val="accent5"/>
                </a:solidFill>
              </a:defRPr>
            </a:lvl3pPr>
            <a:lvl4pPr lvl="3">
              <a:spcBef>
                <a:spcPts val="0"/>
              </a:spcBef>
              <a:spcAft>
                <a:spcPts val="0"/>
              </a:spcAft>
              <a:buClr>
                <a:schemeClr val="accent5"/>
              </a:buClr>
              <a:buSzPts val="1400"/>
              <a:buNone/>
              <a:defRPr>
                <a:solidFill>
                  <a:schemeClr val="accent5"/>
                </a:solidFill>
              </a:defRPr>
            </a:lvl4pPr>
            <a:lvl5pPr lvl="4">
              <a:spcBef>
                <a:spcPts val="0"/>
              </a:spcBef>
              <a:spcAft>
                <a:spcPts val="0"/>
              </a:spcAft>
              <a:buClr>
                <a:schemeClr val="accent5"/>
              </a:buClr>
              <a:buSzPts val="1400"/>
              <a:buNone/>
              <a:defRPr>
                <a:solidFill>
                  <a:schemeClr val="accent5"/>
                </a:solidFill>
              </a:defRPr>
            </a:lvl5pPr>
            <a:lvl6pPr lvl="5">
              <a:spcBef>
                <a:spcPts val="0"/>
              </a:spcBef>
              <a:spcAft>
                <a:spcPts val="0"/>
              </a:spcAft>
              <a:buClr>
                <a:schemeClr val="accent5"/>
              </a:buClr>
              <a:buSzPts val="1400"/>
              <a:buNone/>
              <a:defRPr>
                <a:solidFill>
                  <a:schemeClr val="accent5"/>
                </a:solidFill>
              </a:defRPr>
            </a:lvl6pPr>
            <a:lvl7pPr lvl="6">
              <a:spcBef>
                <a:spcPts val="0"/>
              </a:spcBef>
              <a:spcAft>
                <a:spcPts val="0"/>
              </a:spcAft>
              <a:buClr>
                <a:schemeClr val="accent5"/>
              </a:buClr>
              <a:buSzPts val="1400"/>
              <a:buNone/>
              <a:defRPr>
                <a:solidFill>
                  <a:schemeClr val="accent5"/>
                </a:solidFill>
              </a:defRPr>
            </a:lvl7pPr>
            <a:lvl8pPr lvl="7">
              <a:spcBef>
                <a:spcPts val="0"/>
              </a:spcBef>
              <a:spcAft>
                <a:spcPts val="0"/>
              </a:spcAft>
              <a:buClr>
                <a:schemeClr val="accent5"/>
              </a:buClr>
              <a:buSzPts val="1400"/>
              <a:buNone/>
              <a:defRPr>
                <a:solidFill>
                  <a:schemeClr val="accent5"/>
                </a:solidFill>
              </a:defRPr>
            </a:lvl8pPr>
            <a:lvl9pPr lvl="8">
              <a:spcBef>
                <a:spcPts val="0"/>
              </a:spcBef>
              <a:spcAft>
                <a:spcPts val="0"/>
              </a:spcAft>
              <a:buClr>
                <a:schemeClr val="accent5"/>
              </a:buClr>
              <a:buSzPts val="1400"/>
              <a:buNone/>
              <a:defRPr>
                <a:solidFill>
                  <a:schemeClr val="accent5"/>
                </a:solidFill>
              </a:defRPr>
            </a:lvl9pPr>
          </a:lstStyle>
          <a:p>
            <a:endParaRPr/>
          </a:p>
        </p:txBody>
      </p:sp>
      <p:sp>
        <p:nvSpPr>
          <p:cNvPr id="702" name="Google Shape;702;p48"/>
          <p:cNvSpPr txBox="1">
            <a:spLocks noGrp="1"/>
          </p:cNvSpPr>
          <p:nvPr>
            <p:ph type="subTitle" idx="18"/>
          </p:nvPr>
        </p:nvSpPr>
        <p:spPr>
          <a:xfrm>
            <a:off x="6751650" y="4165488"/>
            <a:ext cx="2266200" cy="279600"/>
          </a:xfrm>
          <a:prstGeom prst="rect">
            <a:avLst/>
          </a:prstGeom>
        </p:spPr>
        <p:txBody>
          <a:bodyPr spcFirstLastPara="1" wrap="square" lIns="91425" tIns="91425" rIns="91425" bIns="91425" anchor="t" anchorCtr="0">
            <a:noAutofit/>
          </a:bodyPr>
          <a:lstStyle>
            <a:lvl1pPr lvl="0">
              <a:spcBef>
                <a:spcPts val="0"/>
              </a:spcBef>
              <a:spcAft>
                <a:spcPts val="0"/>
              </a:spcAft>
              <a:buNone/>
              <a:defRPr sz="1000">
                <a:solidFill>
                  <a:schemeClr val="accent5"/>
                </a:solidFill>
                <a:latin typeface="Sora ExtraLight"/>
                <a:ea typeface="Sora ExtraLight"/>
                <a:cs typeface="Sora ExtraLight"/>
                <a:sym typeface="Sora ExtraLight"/>
              </a:defRPr>
            </a:lvl1pPr>
            <a:lvl2pPr lvl="1">
              <a:spcBef>
                <a:spcPts val="1000"/>
              </a:spcBef>
              <a:spcAft>
                <a:spcPts val="0"/>
              </a:spcAft>
              <a:buClr>
                <a:schemeClr val="accent5"/>
              </a:buClr>
              <a:buSzPts val="1400"/>
              <a:buNone/>
              <a:defRPr>
                <a:solidFill>
                  <a:schemeClr val="accent5"/>
                </a:solidFill>
              </a:defRPr>
            </a:lvl2pPr>
            <a:lvl3pPr lvl="2">
              <a:spcBef>
                <a:spcPts val="0"/>
              </a:spcBef>
              <a:spcAft>
                <a:spcPts val="0"/>
              </a:spcAft>
              <a:buClr>
                <a:schemeClr val="accent5"/>
              </a:buClr>
              <a:buSzPts val="1400"/>
              <a:buNone/>
              <a:defRPr>
                <a:solidFill>
                  <a:schemeClr val="accent5"/>
                </a:solidFill>
              </a:defRPr>
            </a:lvl3pPr>
            <a:lvl4pPr lvl="3">
              <a:spcBef>
                <a:spcPts val="0"/>
              </a:spcBef>
              <a:spcAft>
                <a:spcPts val="0"/>
              </a:spcAft>
              <a:buClr>
                <a:schemeClr val="accent5"/>
              </a:buClr>
              <a:buSzPts val="1400"/>
              <a:buNone/>
              <a:defRPr>
                <a:solidFill>
                  <a:schemeClr val="accent5"/>
                </a:solidFill>
              </a:defRPr>
            </a:lvl4pPr>
            <a:lvl5pPr lvl="4">
              <a:spcBef>
                <a:spcPts val="0"/>
              </a:spcBef>
              <a:spcAft>
                <a:spcPts val="0"/>
              </a:spcAft>
              <a:buClr>
                <a:schemeClr val="accent5"/>
              </a:buClr>
              <a:buSzPts val="1400"/>
              <a:buNone/>
              <a:defRPr>
                <a:solidFill>
                  <a:schemeClr val="accent5"/>
                </a:solidFill>
              </a:defRPr>
            </a:lvl5pPr>
            <a:lvl6pPr lvl="5">
              <a:spcBef>
                <a:spcPts val="0"/>
              </a:spcBef>
              <a:spcAft>
                <a:spcPts val="0"/>
              </a:spcAft>
              <a:buClr>
                <a:schemeClr val="accent5"/>
              </a:buClr>
              <a:buSzPts val="1400"/>
              <a:buNone/>
              <a:defRPr>
                <a:solidFill>
                  <a:schemeClr val="accent5"/>
                </a:solidFill>
              </a:defRPr>
            </a:lvl6pPr>
            <a:lvl7pPr lvl="6">
              <a:spcBef>
                <a:spcPts val="0"/>
              </a:spcBef>
              <a:spcAft>
                <a:spcPts val="0"/>
              </a:spcAft>
              <a:buClr>
                <a:schemeClr val="accent5"/>
              </a:buClr>
              <a:buSzPts val="1400"/>
              <a:buNone/>
              <a:defRPr>
                <a:solidFill>
                  <a:schemeClr val="accent5"/>
                </a:solidFill>
              </a:defRPr>
            </a:lvl7pPr>
            <a:lvl8pPr lvl="7">
              <a:spcBef>
                <a:spcPts val="0"/>
              </a:spcBef>
              <a:spcAft>
                <a:spcPts val="0"/>
              </a:spcAft>
              <a:buClr>
                <a:schemeClr val="accent5"/>
              </a:buClr>
              <a:buSzPts val="1400"/>
              <a:buNone/>
              <a:defRPr>
                <a:solidFill>
                  <a:schemeClr val="accent5"/>
                </a:solidFill>
              </a:defRPr>
            </a:lvl8pPr>
            <a:lvl9pPr lvl="8">
              <a:spcBef>
                <a:spcPts val="0"/>
              </a:spcBef>
              <a:spcAft>
                <a:spcPts val="0"/>
              </a:spcAft>
              <a:buClr>
                <a:schemeClr val="accent5"/>
              </a:buClr>
              <a:buSzPts val="1400"/>
              <a:buNone/>
              <a:defRPr>
                <a:solidFill>
                  <a:schemeClr val="accent5"/>
                </a:solidFill>
              </a:defRPr>
            </a:lvl9pPr>
          </a:lstStyle>
          <a:p>
            <a:endParaRPr/>
          </a:p>
        </p:txBody>
      </p:sp>
      <p:sp>
        <p:nvSpPr>
          <p:cNvPr id="703" name="Google Shape;703;p48"/>
          <p:cNvSpPr txBox="1">
            <a:spLocks noGrp="1"/>
          </p:cNvSpPr>
          <p:nvPr>
            <p:ph type="title" idx="19"/>
          </p:nvPr>
        </p:nvSpPr>
        <p:spPr>
          <a:xfrm>
            <a:off x="228600" y="4774929"/>
            <a:ext cx="1939200" cy="189300"/>
          </a:xfrm>
          <a:prstGeom prst="rect">
            <a:avLst/>
          </a:prstGeom>
        </p:spPr>
        <p:txBody>
          <a:bodyPr spcFirstLastPara="1" wrap="square" lIns="0" tIns="0" rIns="0" bIns="0" anchor="t" anchorCtr="0">
            <a:noAutofit/>
          </a:bodyPr>
          <a:lstStyle>
            <a:lvl1pPr lvl="0">
              <a:spcBef>
                <a:spcPts val="0"/>
              </a:spcBef>
              <a:spcAft>
                <a:spcPts val="0"/>
              </a:spcAft>
              <a:buNone/>
              <a:defRPr sz="900">
                <a:solidFill>
                  <a:schemeClr val="dk2"/>
                </a:solidFill>
                <a:latin typeface="Sora"/>
                <a:ea typeface="Sora"/>
                <a:cs typeface="Sora"/>
                <a:sym typeface="Sora"/>
              </a:defRPr>
            </a:lvl1pPr>
            <a:lvl2pPr lvl="1">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2pPr>
            <a:lvl3pPr lvl="2">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3pPr>
            <a:lvl4pPr lvl="3">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4pPr>
            <a:lvl5pPr lvl="4">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5pPr>
            <a:lvl6pPr lvl="5">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6pPr>
            <a:lvl7pPr lvl="6">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7pPr>
            <a:lvl8pPr lvl="7">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8pPr>
            <a:lvl9pPr lvl="8">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9pPr>
          </a:lstStyle>
          <a:p>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itle, body and image - Alt 2">
  <p:cSld name="BLANK_1_1_1_1_1_1_1_1_1_1_1_1_2">
    <p:spTree>
      <p:nvGrpSpPr>
        <p:cNvPr id="1" name="Shape 704"/>
        <p:cNvGrpSpPr/>
        <p:nvPr/>
      </p:nvGrpSpPr>
      <p:grpSpPr>
        <a:xfrm>
          <a:off x="0" y="0"/>
          <a:ext cx="0" cy="0"/>
          <a:chOff x="0" y="0"/>
          <a:chExt cx="0" cy="0"/>
        </a:xfrm>
      </p:grpSpPr>
      <p:sp>
        <p:nvSpPr>
          <p:cNvPr id="705" name="Google Shape;705;p49"/>
          <p:cNvSpPr/>
          <p:nvPr/>
        </p:nvSpPr>
        <p:spPr>
          <a:xfrm rot="-8100000" flipH="1">
            <a:off x="4692650" y="965198"/>
            <a:ext cx="4843399" cy="2480248"/>
          </a:xfrm>
          <a:prstGeom prst="flowChartConnector">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706" name="Google Shape;706;p49"/>
          <p:cNvSpPr/>
          <p:nvPr/>
        </p:nvSpPr>
        <p:spPr>
          <a:xfrm rot="10800000" flipH="1">
            <a:off x="4676692" y="3337812"/>
            <a:ext cx="4467295" cy="1685226"/>
          </a:xfrm>
          <a:custGeom>
            <a:avLst/>
            <a:gdLst/>
            <a:ahLst/>
            <a:cxnLst/>
            <a:rect l="l" t="t" r="r" b="b"/>
            <a:pathLst>
              <a:path w="119855" h="51371" extrusionOk="0">
                <a:moveTo>
                  <a:pt x="32006" y="0"/>
                </a:moveTo>
                <a:lnTo>
                  <a:pt x="30303" y="29"/>
                </a:lnTo>
                <a:lnTo>
                  <a:pt x="28658" y="116"/>
                </a:lnTo>
                <a:lnTo>
                  <a:pt x="27042" y="202"/>
                </a:lnTo>
                <a:lnTo>
                  <a:pt x="25455" y="289"/>
                </a:lnTo>
                <a:lnTo>
                  <a:pt x="23896" y="433"/>
                </a:lnTo>
                <a:lnTo>
                  <a:pt x="22367" y="606"/>
                </a:lnTo>
                <a:lnTo>
                  <a:pt x="20895" y="779"/>
                </a:lnTo>
                <a:lnTo>
                  <a:pt x="19452" y="1010"/>
                </a:lnTo>
                <a:lnTo>
                  <a:pt x="18067" y="1241"/>
                </a:lnTo>
                <a:lnTo>
                  <a:pt x="16710" y="1501"/>
                </a:lnTo>
                <a:lnTo>
                  <a:pt x="15383" y="1761"/>
                </a:lnTo>
                <a:lnTo>
                  <a:pt x="14142" y="2078"/>
                </a:lnTo>
                <a:lnTo>
                  <a:pt x="12930" y="2396"/>
                </a:lnTo>
                <a:lnTo>
                  <a:pt x="11746" y="2771"/>
                </a:lnTo>
                <a:lnTo>
                  <a:pt x="10621" y="3117"/>
                </a:lnTo>
                <a:lnTo>
                  <a:pt x="9524" y="3550"/>
                </a:lnTo>
                <a:lnTo>
                  <a:pt x="8485" y="3983"/>
                </a:lnTo>
                <a:lnTo>
                  <a:pt x="7504" y="4416"/>
                </a:lnTo>
                <a:lnTo>
                  <a:pt x="6581" y="4906"/>
                </a:lnTo>
                <a:lnTo>
                  <a:pt x="5715" y="5397"/>
                </a:lnTo>
                <a:lnTo>
                  <a:pt x="4907" y="5916"/>
                </a:lnTo>
                <a:lnTo>
                  <a:pt x="4156" y="6465"/>
                </a:lnTo>
                <a:lnTo>
                  <a:pt x="3464" y="7013"/>
                </a:lnTo>
                <a:lnTo>
                  <a:pt x="2829" y="7590"/>
                </a:lnTo>
                <a:lnTo>
                  <a:pt x="2281" y="8196"/>
                </a:lnTo>
                <a:lnTo>
                  <a:pt x="1761" y="8802"/>
                </a:lnTo>
                <a:lnTo>
                  <a:pt x="1328" y="9437"/>
                </a:lnTo>
                <a:lnTo>
                  <a:pt x="953" y="10072"/>
                </a:lnTo>
                <a:lnTo>
                  <a:pt x="636" y="10765"/>
                </a:lnTo>
                <a:lnTo>
                  <a:pt x="376" y="11429"/>
                </a:lnTo>
                <a:lnTo>
                  <a:pt x="174" y="12121"/>
                </a:lnTo>
                <a:lnTo>
                  <a:pt x="87" y="12698"/>
                </a:lnTo>
                <a:lnTo>
                  <a:pt x="29" y="13276"/>
                </a:lnTo>
                <a:lnTo>
                  <a:pt x="1" y="13853"/>
                </a:lnTo>
                <a:lnTo>
                  <a:pt x="29" y="14430"/>
                </a:lnTo>
                <a:lnTo>
                  <a:pt x="87" y="15007"/>
                </a:lnTo>
                <a:lnTo>
                  <a:pt x="174" y="15613"/>
                </a:lnTo>
                <a:lnTo>
                  <a:pt x="318" y="16219"/>
                </a:lnTo>
                <a:lnTo>
                  <a:pt x="491" y="16796"/>
                </a:lnTo>
                <a:lnTo>
                  <a:pt x="722" y="17403"/>
                </a:lnTo>
                <a:lnTo>
                  <a:pt x="953" y="18009"/>
                </a:lnTo>
                <a:lnTo>
                  <a:pt x="1242" y="18615"/>
                </a:lnTo>
                <a:lnTo>
                  <a:pt x="1588" y="19221"/>
                </a:lnTo>
                <a:lnTo>
                  <a:pt x="1934" y="19856"/>
                </a:lnTo>
                <a:lnTo>
                  <a:pt x="2338" y="20462"/>
                </a:lnTo>
                <a:lnTo>
                  <a:pt x="2771" y="21068"/>
                </a:lnTo>
                <a:lnTo>
                  <a:pt x="3233" y="21703"/>
                </a:lnTo>
                <a:lnTo>
                  <a:pt x="3752" y="22309"/>
                </a:lnTo>
                <a:lnTo>
                  <a:pt x="4272" y="22944"/>
                </a:lnTo>
                <a:lnTo>
                  <a:pt x="4849" y="23550"/>
                </a:lnTo>
                <a:lnTo>
                  <a:pt x="5455" y="24185"/>
                </a:lnTo>
                <a:lnTo>
                  <a:pt x="6090" y="24791"/>
                </a:lnTo>
                <a:lnTo>
                  <a:pt x="6754" y="25426"/>
                </a:lnTo>
                <a:lnTo>
                  <a:pt x="7446" y="26032"/>
                </a:lnTo>
                <a:lnTo>
                  <a:pt x="8197" y="26638"/>
                </a:lnTo>
                <a:lnTo>
                  <a:pt x="8947" y="27273"/>
                </a:lnTo>
                <a:lnTo>
                  <a:pt x="9726" y="27879"/>
                </a:lnTo>
                <a:lnTo>
                  <a:pt x="10563" y="28485"/>
                </a:lnTo>
                <a:lnTo>
                  <a:pt x="11400" y="29120"/>
                </a:lnTo>
                <a:lnTo>
                  <a:pt x="12295" y="29726"/>
                </a:lnTo>
                <a:lnTo>
                  <a:pt x="13189" y="30332"/>
                </a:lnTo>
                <a:lnTo>
                  <a:pt x="14113" y="30938"/>
                </a:lnTo>
                <a:lnTo>
                  <a:pt x="15094" y="31544"/>
                </a:lnTo>
                <a:lnTo>
                  <a:pt x="17085" y="32727"/>
                </a:lnTo>
                <a:lnTo>
                  <a:pt x="19192" y="33910"/>
                </a:lnTo>
                <a:lnTo>
                  <a:pt x="21414" y="35065"/>
                </a:lnTo>
                <a:lnTo>
                  <a:pt x="23723" y="36219"/>
                </a:lnTo>
                <a:lnTo>
                  <a:pt x="26118" y="37316"/>
                </a:lnTo>
                <a:lnTo>
                  <a:pt x="28629" y="38412"/>
                </a:lnTo>
                <a:lnTo>
                  <a:pt x="31198" y="39480"/>
                </a:lnTo>
                <a:lnTo>
                  <a:pt x="33853" y="40519"/>
                </a:lnTo>
                <a:lnTo>
                  <a:pt x="36595" y="41529"/>
                </a:lnTo>
                <a:lnTo>
                  <a:pt x="39423" y="42510"/>
                </a:lnTo>
                <a:lnTo>
                  <a:pt x="42309" y="43434"/>
                </a:lnTo>
                <a:lnTo>
                  <a:pt x="45281" y="44329"/>
                </a:lnTo>
                <a:lnTo>
                  <a:pt x="48283" y="45194"/>
                </a:lnTo>
                <a:lnTo>
                  <a:pt x="51371" y="46002"/>
                </a:lnTo>
                <a:lnTo>
                  <a:pt x="54516" y="46782"/>
                </a:lnTo>
                <a:lnTo>
                  <a:pt x="57691" y="47503"/>
                </a:lnTo>
                <a:lnTo>
                  <a:pt x="59884" y="47965"/>
                </a:lnTo>
                <a:lnTo>
                  <a:pt x="62049" y="48398"/>
                </a:lnTo>
                <a:lnTo>
                  <a:pt x="64213" y="48802"/>
                </a:lnTo>
                <a:lnTo>
                  <a:pt x="66378" y="49177"/>
                </a:lnTo>
                <a:lnTo>
                  <a:pt x="68542" y="49523"/>
                </a:lnTo>
                <a:lnTo>
                  <a:pt x="70678" y="49841"/>
                </a:lnTo>
                <a:lnTo>
                  <a:pt x="72813" y="50129"/>
                </a:lnTo>
                <a:lnTo>
                  <a:pt x="74949" y="50389"/>
                </a:lnTo>
                <a:lnTo>
                  <a:pt x="77027" y="50620"/>
                </a:lnTo>
                <a:lnTo>
                  <a:pt x="79133" y="50822"/>
                </a:lnTo>
                <a:lnTo>
                  <a:pt x="81183" y="50995"/>
                </a:lnTo>
                <a:lnTo>
                  <a:pt x="83232" y="51111"/>
                </a:lnTo>
                <a:lnTo>
                  <a:pt x="85252" y="51226"/>
                </a:lnTo>
                <a:lnTo>
                  <a:pt x="87272" y="51313"/>
                </a:lnTo>
                <a:lnTo>
                  <a:pt x="89234" y="51370"/>
                </a:lnTo>
                <a:lnTo>
                  <a:pt x="91168" y="51370"/>
                </a:lnTo>
                <a:lnTo>
                  <a:pt x="93534" y="51342"/>
                </a:lnTo>
                <a:lnTo>
                  <a:pt x="95843" y="51284"/>
                </a:lnTo>
                <a:lnTo>
                  <a:pt x="98094" y="51168"/>
                </a:lnTo>
                <a:lnTo>
                  <a:pt x="100259" y="50995"/>
                </a:lnTo>
                <a:lnTo>
                  <a:pt x="102365" y="50764"/>
                </a:lnTo>
                <a:lnTo>
                  <a:pt x="104386" y="50533"/>
                </a:lnTo>
                <a:lnTo>
                  <a:pt x="106319" y="50216"/>
                </a:lnTo>
                <a:lnTo>
                  <a:pt x="108195" y="49870"/>
                </a:lnTo>
                <a:lnTo>
                  <a:pt x="109955" y="49466"/>
                </a:lnTo>
                <a:lnTo>
                  <a:pt x="111658" y="49033"/>
                </a:lnTo>
                <a:lnTo>
                  <a:pt x="113274" y="48571"/>
                </a:lnTo>
                <a:lnTo>
                  <a:pt x="114025" y="48311"/>
                </a:lnTo>
                <a:lnTo>
                  <a:pt x="114775" y="48052"/>
                </a:lnTo>
                <a:lnTo>
                  <a:pt x="115497" y="47763"/>
                </a:lnTo>
                <a:lnTo>
                  <a:pt x="116189" y="47474"/>
                </a:lnTo>
                <a:lnTo>
                  <a:pt x="116882" y="47186"/>
                </a:lnTo>
                <a:lnTo>
                  <a:pt x="117517" y="46868"/>
                </a:lnTo>
                <a:lnTo>
                  <a:pt x="118152" y="46580"/>
                </a:lnTo>
                <a:lnTo>
                  <a:pt x="118729" y="46233"/>
                </a:lnTo>
                <a:lnTo>
                  <a:pt x="119306" y="45916"/>
                </a:lnTo>
                <a:lnTo>
                  <a:pt x="119854" y="45570"/>
                </a:lnTo>
                <a:lnTo>
                  <a:pt x="119854" y="27590"/>
                </a:lnTo>
                <a:lnTo>
                  <a:pt x="118989" y="26724"/>
                </a:lnTo>
                <a:lnTo>
                  <a:pt x="118065" y="25858"/>
                </a:lnTo>
                <a:lnTo>
                  <a:pt x="117084" y="24993"/>
                </a:lnTo>
                <a:lnTo>
                  <a:pt x="116045" y="24127"/>
                </a:lnTo>
                <a:lnTo>
                  <a:pt x="114919" y="23290"/>
                </a:lnTo>
                <a:lnTo>
                  <a:pt x="113765" y="22424"/>
                </a:lnTo>
                <a:lnTo>
                  <a:pt x="112553" y="21558"/>
                </a:lnTo>
                <a:lnTo>
                  <a:pt x="111283" y="20721"/>
                </a:lnTo>
                <a:lnTo>
                  <a:pt x="109927" y="19884"/>
                </a:lnTo>
                <a:lnTo>
                  <a:pt x="108570" y="19048"/>
                </a:lnTo>
                <a:lnTo>
                  <a:pt x="107127" y="18239"/>
                </a:lnTo>
                <a:lnTo>
                  <a:pt x="105627" y="17403"/>
                </a:lnTo>
                <a:lnTo>
                  <a:pt x="104097" y="16594"/>
                </a:lnTo>
                <a:lnTo>
                  <a:pt x="102510" y="15786"/>
                </a:lnTo>
                <a:lnTo>
                  <a:pt x="100894" y="15007"/>
                </a:lnTo>
                <a:lnTo>
                  <a:pt x="99220" y="14228"/>
                </a:lnTo>
                <a:lnTo>
                  <a:pt x="97430" y="13420"/>
                </a:lnTo>
                <a:lnTo>
                  <a:pt x="95612" y="12641"/>
                </a:lnTo>
                <a:lnTo>
                  <a:pt x="93765" y="11890"/>
                </a:lnTo>
                <a:lnTo>
                  <a:pt x="91889" y="11140"/>
                </a:lnTo>
                <a:lnTo>
                  <a:pt x="89985" y="10419"/>
                </a:lnTo>
                <a:lnTo>
                  <a:pt x="88022" y="9726"/>
                </a:lnTo>
                <a:lnTo>
                  <a:pt x="86060" y="9033"/>
                </a:lnTo>
                <a:lnTo>
                  <a:pt x="84040" y="8369"/>
                </a:lnTo>
                <a:lnTo>
                  <a:pt x="82019" y="7735"/>
                </a:lnTo>
                <a:lnTo>
                  <a:pt x="79970" y="7100"/>
                </a:lnTo>
                <a:lnTo>
                  <a:pt x="77893" y="6522"/>
                </a:lnTo>
                <a:lnTo>
                  <a:pt x="75786" y="5945"/>
                </a:lnTo>
                <a:lnTo>
                  <a:pt x="73650" y="5368"/>
                </a:lnTo>
                <a:lnTo>
                  <a:pt x="71515" y="4849"/>
                </a:lnTo>
                <a:lnTo>
                  <a:pt x="69379" y="4329"/>
                </a:lnTo>
                <a:lnTo>
                  <a:pt x="67214" y="3839"/>
                </a:lnTo>
                <a:lnTo>
                  <a:pt x="65021" y="3377"/>
                </a:lnTo>
                <a:lnTo>
                  <a:pt x="62857" y="2944"/>
                </a:lnTo>
                <a:lnTo>
                  <a:pt x="60692" y="2540"/>
                </a:lnTo>
                <a:lnTo>
                  <a:pt x="58528" y="2194"/>
                </a:lnTo>
                <a:lnTo>
                  <a:pt x="56363" y="1847"/>
                </a:lnTo>
                <a:lnTo>
                  <a:pt x="54228" y="1530"/>
                </a:lnTo>
                <a:lnTo>
                  <a:pt x="52092" y="1241"/>
                </a:lnTo>
                <a:lnTo>
                  <a:pt x="49985" y="981"/>
                </a:lnTo>
                <a:lnTo>
                  <a:pt x="47879" y="751"/>
                </a:lnTo>
                <a:lnTo>
                  <a:pt x="45772" y="549"/>
                </a:lnTo>
                <a:lnTo>
                  <a:pt x="43723" y="375"/>
                </a:lnTo>
                <a:lnTo>
                  <a:pt x="41674" y="231"/>
                </a:lnTo>
                <a:lnTo>
                  <a:pt x="39654" y="116"/>
                </a:lnTo>
                <a:lnTo>
                  <a:pt x="37662" y="58"/>
                </a:lnTo>
                <a:lnTo>
                  <a:pt x="35671" y="0"/>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latin typeface="Sora"/>
              <a:ea typeface="Sora"/>
              <a:cs typeface="Sora"/>
              <a:sym typeface="Sora"/>
            </a:endParaRPr>
          </a:p>
        </p:txBody>
      </p:sp>
      <p:sp>
        <p:nvSpPr>
          <p:cNvPr id="707" name="Google Shape;707;p49"/>
          <p:cNvSpPr>
            <a:spLocks noGrp="1"/>
          </p:cNvSpPr>
          <p:nvPr>
            <p:ph type="pic" idx="2"/>
          </p:nvPr>
        </p:nvSpPr>
        <p:spPr>
          <a:xfrm>
            <a:off x="5457500" y="0"/>
            <a:ext cx="3686400" cy="5143500"/>
          </a:xfrm>
          <a:prstGeom prst="rect">
            <a:avLst/>
          </a:prstGeom>
          <a:noFill/>
          <a:ln>
            <a:noFill/>
          </a:ln>
        </p:spPr>
      </p:sp>
      <p:sp>
        <p:nvSpPr>
          <p:cNvPr id="708" name="Google Shape;708;p49"/>
          <p:cNvSpPr txBox="1">
            <a:spLocks noGrp="1"/>
          </p:cNvSpPr>
          <p:nvPr>
            <p:ph type="body" idx="1"/>
          </p:nvPr>
        </p:nvSpPr>
        <p:spPr>
          <a:xfrm>
            <a:off x="115025" y="1743625"/>
            <a:ext cx="2094000" cy="2864700"/>
          </a:xfrm>
          <a:prstGeom prst="rect">
            <a:avLst/>
          </a:prstGeom>
        </p:spPr>
        <p:txBody>
          <a:bodyPr spcFirstLastPara="1" wrap="square" lIns="91425" tIns="91425" rIns="91425" bIns="91425" anchor="t" anchorCtr="0">
            <a:noAutofit/>
          </a:bodyPr>
          <a:lstStyle>
            <a:lvl1pPr marL="457200" lvl="0" indent="-292100">
              <a:spcBef>
                <a:spcPts val="0"/>
              </a:spcBef>
              <a:spcAft>
                <a:spcPts val="0"/>
              </a:spcAft>
              <a:buSzPts val="1000"/>
              <a:buFont typeface="Sora Light"/>
              <a:buChar char="●"/>
              <a:defRPr sz="1000">
                <a:latin typeface="Sora Light"/>
                <a:ea typeface="Sora Light"/>
                <a:cs typeface="Sora Light"/>
                <a:sym typeface="Sora Light"/>
              </a:defRPr>
            </a:lvl1pPr>
            <a:lvl2pPr marL="914400" lvl="1" indent="-292100">
              <a:spcBef>
                <a:spcPts val="800"/>
              </a:spcBef>
              <a:spcAft>
                <a:spcPts val="0"/>
              </a:spcAft>
              <a:buSzPts val="1000"/>
              <a:buFont typeface="Sora Light"/>
              <a:buChar char="○"/>
              <a:defRPr sz="1000">
                <a:latin typeface="Sora Light"/>
                <a:ea typeface="Sora Light"/>
                <a:cs typeface="Sora Light"/>
                <a:sym typeface="Sora Light"/>
              </a:defRPr>
            </a:lvl2pPr>
            <a:lvl3pPr marL="1371600" lvl="2" indent="-292100">
              <a:spcBef>
                <a:spcPts val="800"/>
              </a:spcBef>
              <a:spcAft>
                <a:spcPts val="0"/>
              </a:spcAft>
              <a:buSzPts val="1000"/>
              <a:buFont typeface="Sora Light"/>
              <a:buChar char="■"/>
              <a:defRPr sz="1000">
                <a:latin typeface="Sora Light"/>
                <a:ea typeface="Sora Light"/>
                <a:cs typeface="Sora Light"/>
                <a:sym typeface="Sora Light"/>
              </a:defRPr>
            </a:lvl3pPr>
            <a:lvl4pPr marL="1828800" lvl="3" indent="-292100">
              <a:spcBef>
                <a:spcPts val="800"/>
              </a:spcBef>
              <a:spcAft>
                <a:spcPts val="0"/>
              </a:spcAft>
              <a:buSzPts val="1000"/>
              <a:buFont typeface="Sora Light"/>
              <a:buChar char="●"/>
              <a:defRPr sz="1000">
                <a:latin typeface="Sora Light"/>
                <a:ea typeface="Sora Light"/>
                <a:cs typeface="Sora Light"/>
                <a:sym typeface="Sora Light"/>
              </a:defRPr>
            </a:lvl4pPr>
            <a:lvl5pPr marL="2286000" lvl="4" indent="-292100">
              <a:spcBef>
                <a:spcPts val="800"/>
              </a:spcBef>
              <a:spcAft>
                <a:spcPts val="0"/>
              </a:spcAft>
              <a:buSzPts val="1000"/>
              <a:buFont typeface="Sora Light"/>
              <a:buChar char="○"/>
              <a:defRPr sz="1000">
                <a:latin typeface="Sora Light"/>
                <a:ea typeface="Sora Light"/>
                <a:cs typeface="Sora Light"/>
                <a:sym typeface="Sora Light"/>
              </a:defRPr>
            </a:lvl5pPr>
            <a:lvl6pPr marL="2743200" lvl="5" indent="-292100">
              <a:spcBef>
                <a:spcPts val="800"/>
              </a:spcBef>
              <a:spcAft>
                <a:spcPts val="0"/>
              </a:spcAft>
              <a:buSzPts val="1000"/>
              <a:buFont typeface="Sora Light"/>
              <a:buChar char="■"/>
              <a:defRPr sz="1000">
                <a:latin typeface="Sora Light"/>
                <a:ea typeface="Sora Light"/>
                <a:cs typeface="Sora Light"/>
                <a:sym typeface="Sora Light"/>
              </a:defRPr>
            </a:lvl6pPr>
            <a:lvl7pPr marL="3200400" lvl="6" indent="-292100">
              <a:spcBef>
                <a:spcPts val="800"/>
              </a:spcBef>
              <a:spcAft>
                <a:spcPts val="0"/>
              </a:spcAft>
              <a:buSzPts val="1000"/>
              <a:buFont typeface="Sora Light"/>
              <a:buChar char="●"/>
              <a:defRPr sz="1000">
                <a:latin typeface="Sora Light"/>
                <a:ea typeface="Sora Light"/>
                <a:cs typeface="Sora Light"/>
                <a:sym typeface="Sora Light"/>
              </a:defRPr>
            </a:lvl7pPr>
            <a:lvl8pPr marL="3657600" lvl="7" indent="-292100">
              <a:spcBef>
                <a:spcPts val="800"/>
              </a:spcBef>
              <a:spcAft>
                <a:spcPts val="0"/>
              </a:spcAft>
              <a:buSzPts val="1000"/>
              <a:buFont typeface="Sora Light"/>
              <a:buChar char="○"/>
              <a:defRPr sz="1000">
                <a:latin typeface="Sora Light"/>
                <a:ea typeface="Sora Light"/>
                <a:cs typeface="Sora Light"/>
                <a:sym typeface="Sora Light"/>
              </a:defRPr>
            </a:lvl8pPr>
            <a:lvl9pPr marL="4114800" lvl="8" indent="-292100">
              <a:spcBef>
                <a:spcPts val="800"/>
              </a:spcBef>
              <a:spcAft>
                <a:spcPts val="800"/>
              </a:spcAft>
              <a:buSzPts val="1000"/>
              <a:buFont typeface="Sora Light"/>
              <a:buChar char="■"/>
              <a:defRPr sz="1000">
                <a:latin typeface="Sora Light"/>
                <a:ea typeface="Sora Light"/>
                <a:cs typeface="Sora Light"/>
                <a:sym typeface="Sora Light"/>
              </a:defRPr>
            </a:lvl9pPr>
          </a:lstStyle>
          <a:p>
            <a:endParaRPr/>
          </a:p>
        </p:txBody>
      </p:sp>
      <p:sp>
        <p:nvSpPr>
          <p:cNvPr id="709" name="Google Shape;709;p49"/>
          <p:cNvSpPr txBox="1">
            <a:spLocks noGrp="1"/>
          </p:cNvSpPr>
          <p:nvPr>
            <p:ph type="body" idx="3"/>
          </p:nvPr>
        </p:nvSpPr>
        <p:spPr>
          <a:xfrm>
            <a:off x="2276600" y="1743625"/>
            <a:ext cx="2904900" cy="2864700"/>
          </a:xfrm>
          <a:prstGeom prst="rect">
            <a:avLst/>
          </a:prstGeom>
        </p:spPr>
        <p:txBody>
          <a:bodyPr spcFirstLastPara="1" wrap="square" lIns="91425" tIns="91425" rIns="91425" bIns="91425" anchor="t" anchorCtr="0">
            <a:noAutofit/>
          </a:bodyPr>
          <a:lstStyle>
            <a:lvl1pPr marL="457200" lvl="0" indent="-292100">
              <a:lnSpc>
                <a:spcPct val="115000"/>
              </a:lnSpc>
              <a:spcBef>
                <a:spcPts val="0"/>
              </a:spcBef>
              <a:spcAft>
                <a:spcPts val="0"/>
              </a:spcAft>
              <a:buClr>
                <a:schemeClr val="lt1"/>
              </a:buClr>
              <a:buSzPts val="1000"/>
              <a:buFont typeface="Sora Light"/>
              <a:buChar char="●"/>
              <a:defRPr sz="1000">
                <a:latin typeface="Sora Light"/>
                <a:ea typeface="Sora Light"/>
                <a:cs typeface="Sora Light"/>
                <a:sym typeface="Sora Light"/>
              </a:defRPr>
            </a:lvl1pPr>
            <a:lvl2pPr marL="914400" lvl="1" indent="-292100">
              <a:lnSpc>
                <a:spcPct val="115000"/>
              </a:lnSpc>
              <a:spcBef>
                <a:spcPts val="800"/>
              </a:spcBef>
              <a:spcAft>
                <a:spcPts val="0"/>
              </a:spcAft>
              <a:buClr>
                <a:schemeClr val="lt1"/>
              </a:buClr>
              <a:buSzPts val="1000"/>
              <a:buFont typeface="Sora Light"/>
              <a:buChar char="○"/>
              <a:defRPr sz="1000">
                <a:latin typeface="Sora Light"/>
                <a:ea typeface="Sora Light"/>
                <a:cs typeface="Sora Light"/>
                <a:sym typeface="Sora Light"/>
              </a:defRPr>
            </a:lvl2pPr>
            <a:lvl3pPr marL="1371600" lvl="2" indent="-292100">
              <a:lnSpc>
                <a:spcPct val="115000"/>
              </a:lnSpc>
              <a:spcBef>
                <a:spcPts val="800"/>
              </a:spcBef>
              <a:spcAft>
                <a:spcPts val="0"/>
              </a:spcAft>
              <a:buClr>
                <a:schemeClr val="lt1"/>
              </a:buClr>
              <a:buSzPts val="1000"/>
              <a:buFont typeface="Sora Light"/>
              <a:buChar char="■"/>
              <a:defRPr sz="1000">
                <a:latin typeface="Sora Light"/>
                <a:ea typeface="Sora Light"/>
                <a:cs typeface="Sora Light"/>
                <a:sym typeface="Sora Light"/>
              </a:defRPr>
            </a:lvl3pPr>
            <a:lvl4pPr marL="1828800" lvl="3" indent="-292100">
              <a:lnSpc>
                <a:spcPct val="115000"/>
              </a:lnSpc>
              <a:spcBef>
                <a:spcPts val="800"/>
              </a:spcBef>
              <a:spcAft>
                <a:spcPts val="0"/>
              </a:spcAft>
              <a:buClr>
                <a:schemeClr val="lt1"/>
              </a:buClr>
              <a:buSzPts val="1000"/>
              <a:buFont typeface="Sora Light"/>
              <a:buChar char="●"/>
              <a:defRPr sz="1000">
                <a:latin typeface="Sora Light"/>
                <a:ea typeface="Sora Light"/>
                <a:cs typeface="Sora Light"/>
                <a:sym typeface="Sora Light"/>
              </a:defRPr>
            </a:lvl4pPr>
            <a:lvl5pPr marL="2286000" lvl="4" indent="-292100">
              <a:lnSpc>
                <a:spcPct val="115000"/>
              </a:lnSpc>
              <a:spcBef>
                <a:spcPts val="800"/>
              </a:spcBef>
              <a:spcAft>
                <a:spcPts val="0"/>
              </a:spcAft>
              <a:buClr>
                <a:schemeClr val="lt1"/>
              </a:buClr>
              <a:buSzPts val="1000"/>
              <a:buFont typeface="Sora Light"/>
              <a:buChar char="○"/>
              <a:defRPr sz="1000">
                <a:latin typeface="Sora Light"/>
                <a:ea typeface="Sora Light"/>
                <a:cs typeface="Sora Light"/>
                <a:sym typeface="Sora Light"/>
              </a:defRPr>
            </a:lvl5pPr>
            <a:lvl6pPr marL="2743200" lvl="5" indent="-292100">
              <a:lnSpc>
                <a:spcPct val="115000"/>
              </a:lnSpc>
              <a:spcBef>
                <a:spcPts val="800"/>
              </a:spcBef>
              <a:spcAft>
                <a:spcPts val="0"/>
              </a:spcAft>
              <a:buClr>
                <a:schemeClr val="lt1"/>
              </a:buClr>
              <a:buSzPts val="1000"/>
              <a:buFont typeface="Sora Light"/>
              <a:buChar char="■"/>
              <a:defRPr sz="1000">
                <a:latin typeface="Sora Light"/>
                <a:ea typeface="Sora Light"/>
                <a:cs typeface="Sora Light"/>
                <a:sym typeface="Sora Light"/>
              </a:defRPr>
            </a:lvl6pPr>
            <a:lvl7pPr marL="3200400" lvl="6" indent="-292100">
              <a:lnSpc>
                <a:spcPct val="115000"/>
              </a:lnSpc>
              <a:spcBef>
                <a:spcPts val="800"/>
              </a:spcBef>
              <a:spcAft>
                <a:spcPts val="0"/>
              </a:spcAft>
              <a:buClr>
                <a:schemeClr val="lt1"/>
              </a:buClr>
              <a:buSzPts val="1000"/>
              <a:buFont typeface="Sora Light"/>
              <a:buChar char="●"/>
              <a:defRPr sz="1000">
                <a:latin typeface="Sora Light"/>
                <a:ea typeface="Sora Light"/>
                <a:cs typeface="Sora Light"/>
                <a:sym typeface="Sora Light"/>
              </a:defRPr>
            </a:lvl7pPr>
            <a:lvl8pPr marL="3657600" lvl="7" indent="-292100">
              <a:lnSpc>
                <a:spcPct val="115000"/>
              </a:lnSpc>
              <a:spcBef>
                <a:spcPts val="800"/>
              </a:spcBef>
              <a:spcAft>
                <a:spcPts val="0"/>
              </a:spcAft>
              <a:buClr>
                <a:schemeClr val="lt1"/>
              </a:buClr>
              <a:buSzPts val="1000"/>
              <a:buFont typeface="Sora Light"/>
              <a:buChar char="○"/>
              <a:defRPr sz="1000">
                <a:latin typeface="Sora Light"/>
                <a:ea typeface="Sora Light"/>
                <a:cs typeface="Sora Light"/>
                <a:sym typeface="Sora Light"/>
              </a:defRPr>
            </a:lvl8pPr>
            <a:lvl9pPr marL="4114800" lvl="8" indent="-292100">
              <a:lnSpc>
                <a:spcPct val="115000"/>
              </a:lnSpc>
              <a:spcBef>
                <a:spcPts val="800"/>
              </a:spcBef>
              <a:spcAft>
                <a:spcPts val="800"/>
              </a:spcAft>
              <a:buClr>
                <a:schemeClr val="lt1"/>
              </a:buClr>
              <a:buSzPts val="1000"/>
              <a:buFont typeface="Sora Light"/>
              <a:buChar char="■"/>
              <a:defRPr sz="1000">
                <a:latin typeface="Sora Light"/>
                <a:ea typeface="Sora Light"/>
                <a:cs typeface="Sora Light"/>
                <a:sym typeface="Sora Light"/>
              </a:defRPr>
            </a:lvl9pPr>
          </a:lstStyle>
          <a:p>
            <a:endParaRPr/>
          </a:p>
        </p:txBody>
      </p:sp>
      <p:sp>
        <p:nvSpPr>
          <p:cNvPr id="710" name="Google Shape;710;p49"/>
          <p:cNvSpPr txBox="1">
            <a:spLocks noGrp="1"/>
          </p:cNvSpPr>
          <p:nvPr>
            <p:ph type="title"/>
          </p:nvPr>
        </p:nvSpPr>
        <p:spPr>
          <a:xfrm>
            <a:off x="38100" y="93150"/>
            <a:ext cx="1583400" cy="189300"/>
          </a:xfrm>
          <a:prstGeom prst="rect">
            <a:avLst/>
          </a:prstGeom>
        </p:spPr>
        <p:txBody>
          <a:bodyPr spcFirstLastPara="1" wrap="square" lIns="182875" tIns="91425" rIns="91425" bIns="91425" anchor="t" anchorCtr="0">
            <a:noAutofit/>
          </a:bodyPr>
          <a:lstStyle>
            <a:lvl1pPr lvl="0">
              <a:spcBef>
                <a:spcPts val="0"/>
              </a:spcBef>
              <a:spcAft>
                <a:spcPts val="0"/>
              </a:spcAft>
              <a:buNone/>
              <a:defRPr sz="900">
                <a:solidFill>
                  <a:schemeClr val="accent5"/>
                </a:solidFill>
                <a:latin typeface="Sora"/>
                <a:ea typeface="Sora"/>
                <a:cs typeface="Sora"/>
                <a:sym typeface="Sora"/>
              </a:defRPr>
            </a:lvl1pPr>
            <a:lvl2pPr lvl="1">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2pPr>
            <a:lvl3pPr lvl="2">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3pPr>
            <a:lvl4pPr lvl="3">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4pPr>
            <a:lvl5pPr lvl="4">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5pPr>
            <a:lvl6pPr lvl="5">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6pPr>
            <a:lvl7pPr lvl="6">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7pPr>
            <a:lvl8pPr lvl="7">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8pPr>
            <a:lvl9pPr lvl="8">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9pPr>
          </a:lstStyle>
          <a:p>
            <a:endParaRPr/>
          </a:p>
        </p:txBody>
      </p:sp>
      <p:sp>
        <p:nvSpPr>
          <p:cNvPr id="711" name="Google Shape;711;p49"/>
          <p:cNvSpPr txBox="1">
            <a:spLocks noGrp="1"/>
          </p:cNvSpPr>
          <p:nvPr>
            <p:ph type="title" idx="4"/>
          </p:nvPr>
        </p:nvSpPr>
        <p:spPr>
          <a:xfrm>
            <a:off x="115025" y="502775"/>
            <a:ext cx="5125500" cy="1200600"/>
          </a:xfrm>
          <a:prstGeom prst="rect">
            <a:avLst/>
          </a:prstGeom>
        </p:spPr>
        <p:txBody>
          <a:bodyPr spcFirstLastPara="1" wrap="square" lIns="91425" tIns="91425" rIns="91425" bIns="91425" anchor="t" anchorCtr="0">
            <a:spAutoFit/>
          </a:bodyPr>
          <a:lstStyle>
            <a:lvl1pPr lvl="0">
              <a:lnSpc>
                <a:spcPct val="90000"/>
              </a:lnSpc>
              <a:spcBef>
                <a:spcPts val="0"/>
              </a:spcBef>
              <a:spcAft>
                <a:spcPts val="0"/>
              </a:spcAft>
              <a:buNone/>
              <a:defRPr sz="3600"/>
            </a:lvl1pPr>
            <a:lvl2pPr lvl="1">
              <a:lnSpc>
                <a:spcPct val="115000"/>
              </a:lnSpc>
              <a:spcBef>
                <a:spcPts val="0"/>
              </a:spcBef>
              <a:spcAft>
                <a:spcPts val="0"/>
              </a:spcAft>
              <a:buNone/>
              <a:defRPr sz="3600"/>
            </a:lvl2pPr>
            <a:lvl3pPr lvl="2">
              <a:lnSpc>
                <a:spcPct val="115000"/>
              </a:lnSpc>
              <a:spcBef>
                <a:spcPts val="0"/>
              </a:spcBef>
              <a:spcAft>
                <a:spcPts val="0"/>
              </a:spcAft>
              <a:buNone/>
              <a:defRPr sz="3600"/>
            </a:lvl3pPr>
            <a:lvl4pPr lvl="3">
              <a:lnSpc>
                <a:spcPct val="115000"/>
              </a:lnSpc>
              <a:spcBef>
                <a:spcPts val="0"/>
              </a:spcBef>
              <a:spcAft>
                <a:spcPts val="0"/>
              </a:spcAft>
              <a:buNone/>
              <a:defRPr sz="3600"/>
            </a:lvl4pPr>
            <a:lvl5pPr lvl="4">
              <a:lnSpc>
                <a:spcPct val="115000"/>
              </a:lnSpc>
              <a:spcBef>
                <a:spcPts val="0"/>
              </a:spcBef>
              <a:spcAft>
                <a:spcPts val="0"/>
              </a:spcAft>
              <a:buNone/>
              <a:defRPr sz="3600"/>
            </a:lvl5pPr>
            <a:lvl6pPr lvl="5">
              <a:lnSpc>
                <a:spcPct val="115000"/>
              </a:lnSpc>
              <a:spcBef>
                <a:spcPts val="0"/>
              </a:spcBef>
              <a:spcAft>
                <a:spcPts val="0"/>
              </a:spcAft>
              <a:buNone/>
              <a:defRPr sz="3600"/>
            </a:lvl6pPr>
            <a:lvl7pPr lvl="6">
              <a:lnSpc>
                <a:spcPct val="115000"/>
              </a:lnSpc>
              <a:spcBef>
                <a:spcPts val="0"/>
              </a:spcBef>
              <a:spcAft>
                <a:spcPts val="0"/>
              </a:spcAft>
              <a:buNone/>
              <a:defRPr sz="3600"/>
            </a:lvl7pPr>
            <a:lvl8pPr lvl="7">
              <a:lnSpc>
                <a:spcPct val="115000"/>
              </a:lnSpc>
              <a:spcBef>
                <a:spcPts val="0"/>
              </a:spcBef>
              <a:spcAft>
                <a:spcPts val="0"/>
              </a:spcAft>
              <a:buNone/>
              <a:defRPr sz="3600"/>
            </a:lvl8pPr>
            <a:lvl9pPr lvl="8">
              <a:lnSpc>
                <a:spcPct val="115000"/>
              </a:lnSpc>
              <a:spcBef>
                <a:spcPts val="0"/>
              </a:spcBef>
              <a:spcAft>
                <a:spcPts val="0"/>
              </a:spcAft>
              <a:buNone/>
              <a:defRPr sz="3600"/>
            </a:lvl9pPr>
          </a:lstStyle>
          <a:p>
            <a:endParaRPr/>
          </a:p>
        </p:txBody>
      </p:sp>
      <p:sp>
        <p:nvSpPr>
          <p:cNvPr id="712" name="Google Shape;712;p49"/>
          <p:cNvSpPr txBox="1">
            <a:spLocks noGrp="1"/>
          </p:cNvSpPr>
          <p:nvPr>
            <p:ph type="title" idx="5"/>
          </p:nvPr>
        </p:nvSpPr>
        <p:spPr>
          <a:xfrm>
            <a:off x="228600" y="4774929"/>
            <a:ext cx="1939200" cy="189300"/>
          </a:xfrm>
          <a:prstGeom prst="rect">
            <a:avLst/>
          </a:prstGeom>
        </p:spPr>
        <p:txBody>
          <a:bodyPr spcFirstLastPara="1" wrap="square" lIns="0" tIns="0" rIns="0" bIns="0" anchor="ctr" anchorCtr="0">
            <a:noAutofit/>
          </a:bodyPr>
          <a:lstStyle>
            <a:lvl1pPr lvl="0">
              <a:spcBef>
                <a:spcPts val="0"/>
              </a:spcBef>
              <a:spcAft>
                <a:spcPts val="0"/>
              </a:spcAft>
              <a:buNone/>
              <a:defRPr sz="900">
                <a:solidFill>
                  <a:schemeClr val="accent5"/>
                </a:solidFill>
                <a:latin typeface="Sora"/>
                <a:ea typeface="Sora"/>
                <a:cs typeface="Sora"/>
                <a:sym typeface="Sora"/>
              </a:defRPr>
            </a:lvl1pPr>
            <a:lvl2pPr lvl="1">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2pPr>
            <a:lvl3pPr lvl="2">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3pPr>
            <a:lvl4pPr lvl="3">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4pPr>
            <a:lvl5pPr lvl="4">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5pPr>
            <a:lvl6pPr lvl="5">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6pPr>
            <a:lvl7pPr lvl="6">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7pPr>
            <a:lvl8pPr lvl="7">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8pPr>
            <a:lvl9pPr lvl="8">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9pPr>
          </a:lstStyle>
          <a:p>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hree big ideas Alt 2">
  <p:cSld name="BLANK_1_1_1_1_1_1_1_1_1_1_1_1_1_1">
    <p:bg>
      <p:bgPr>
        <a:solidFill>
          <a:schemeClr val="lt1"/>
        </a:solidFill>
        <a:effectLst/>
      </p:bgPr>
    </p:bg>
    <p:spTree>
      <p:nvGrpSpPr>
        <p:cNvPr id="1" name="Shape 713"/>
        <p:cNvGrpSpPr/>
        <p:nvPr/>
      </p:nvGrpSpPr>
      <p:grpSpPr>
        <a:xfrm>
          <a:off x="0" y="0"/>
          <a:ext cx="0" cy="0"/>
          <a:chOff x="0" y="0"/>
          <a:chExt cx="0" cy="0"/>
        </a:xfrm>
      </p:grpSpPr>
      <p:grpSp>
        <p:nvGrpSpPr>
          <p:cNvPr id="714" name="Google Shape;714;p50"/>
          <p:cNvGrpSpPr/>
          <p:nvPr/>
        </p:nvGrpSpPr>
        <p:grpSpPr>
          <a:xfrm>
            <a:off x="7704171" y="1036593"/>
            <a:ext cx="1439893" cy="3234395"/>
            <a:chOff x="461225" y="3249175"/>
            <a:chExt cx="1110600" cy="2221578"/>
          </a:xfrm>
        </p:grpSpPr>
        <p:grpSp>
          <p:nvGrpSpPr>
            <p:cNvPr id="715" name="Google Shape;715;p50"/>
            <p:cNvGrpSpPr/>
            <p:nvPr/>
          </p:nvGrpSpPr>
          <p:grpSpPr>
            <a:xfrm>
              <a:off x="831422" y="3249175"/>
              <a:ext cx="740403" cy="2221578"/>
              <a:chOff x="831422" y="3249175"/>
              <a:chExt cx="740403" cy="2221578"/>
            </a:xfrm>
          </p:grpSpPr>
          <p:sp>
            <p:nvSpPr>
              <p:cNvPr id="716" name="Google Shape;716;p50"/>
              <p:cNvSpPr/>
              <p:nvPr/>
            </p:nvSpPr>
            <p:spPr>
              <a:xfrm>
                <a:off x="831422" y="3249175"/>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ExtraLight"/>
                  <a:ea typeface="Sora ExtraLight"/>
                  <a:cs typeface="Sora ExtraLight"/>
                  <a:sym typeface="Sora ExtraLight"/>
                </a:endParaRPr>
              </a:p>
            </p:txBody>
          </p:sp>
          <p:sp>
            <p:nvSpPr>
              <p:cNvPr id="717" name="Google Shape;717;p50"/>
              <p:cNvSpPr/>
              <p:nvPr/>
            </p:nvSpPr>
            <p:spPr>
              <a:xfrm>
                <a:off x="1201622" y="5100553"/>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ExtraLight"/>
                  <a:ea typeface="Sora ExtraLight"/>
                  <a:cs typeface="Sora ExtraLight"/>
                  <a:sym typeface="Sora ExtraLight"/>
                </a:endParaRPr>
              </a:p>
            </p:txBody>
          </p:sp>
          <p:sp>
            <p:nvSpPr>
              <p:cNvPr id="718" name="Google Shape;718;p50"/>
              <p:cNvSpPr/>
              <p:nvPr/>
            </p:nvSpPr>
            <p:spPr>
              <a:xfrm>
                <a:off x="1201625" y="3249175"/>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ExtraLight"/>
                  <a:ea typeface="Sora ExtraLight"/>
                  <a:cs typeface="Sora ExtraLight"/>
                  <a:sym typeface="Sora ExtraLight"/>
                </a:endParaRPr>
              </a:p>
            </p:txBody>
          </p:sp>
        </p:grpSp>
        <p:grpSp>
          <p:nvGrpSpPr>
            <p:cNvPr id="719" name="Google Shape;719;p50"/>
            <p:cNvGrpSpPr/>
            <p:nvPr/>
          </p:nvGrpSpPr>
          <p:grpSpPr>
            <a:xfrm>
              <a:off x="461225" y="3619500"/>
              <a:ext cx="1110600" cy="370200"/>
              <a:chOff x="461225" y="3249175"/>
              <a:chExt cx="1110600" cy="370200"/>
            </a:xfrm>
          </p:grpSpPr>
          <p:sp>
            <p:nvSpPr>
              <p:cNvPr id="720" name="Google Shape;720;p50"/>
              <p:cNvSpPr/>
              <p:nvPr/>
            </p:nvSpPr>
            <p:spPr>
              <a:xfrm>
                <a:off x="461225" y="3249175"/>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ExtraLight"/>
                  <a:ea typeface="Sora ExtraLight"/>
                  <a:cs typeface="Sora ExtraLight"/>
                  <a:sym typeface="Sora ExtraLight"/>
                </a:endParaRPr>
              </a:p>
            </p:txBody>
          </p:sp>
          <p:sp>
            <p:nvSpPr>
              <p:cNvPr id="721" name="Google Shape;721;p50"/>
              <p:cNvSpPr/>
              <p:nvPr/>
            </p:nvSpPr>
            <p:spPr>
              <a:xfrm>
                <a:off x="831425" y="3249175"/>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ExtraLight"/>
                  <a:ea typeface="Sora ExtraLight"/>
                  <a:cs typeface="Sora ExtraLight"/>
                  <a:sym typeface="Sora ExtraLight"/>
                </a:endParaRPr>
              </a:p>
            </p:txBody>
          </p:sp>
          <p:sp>
            <p:nvSpPr>
              <p:cNvPr id="722" name="Google Shape;722;p50"/>
              <p:cNvSpPr/>
              <p:nvPr/>
            </p:nvSpPr>
            <p:spPr>
              <a:xfrm>
                <a:off x="1201625" y="3249175"/>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ExtraLight"/>
                  <a:ea typeface="Sora ExtraLight"/>
                  <a:cs typeface="Sora ExtraLight"/>
                  <a:sym typeface="Sora ExtraLight"/>
                </a:endParaRPr>
              </a:p>
            </p:txBody>
          </p:sp>
        </p:grpSp>
        <p:grpSp>
          <p:nvGrpSpPr>
            <p:cNvPr id="723" name="Google Shape;723;p50"/>
            <p:cNvGrpSpPr/>
            <p:nvPr/>
          </p:nvGrpSpPr>
          <p:grpSpPr>
            <a:xfrm>
              <a:off x="461225" y="3989700"/>
              <a:ext cx="1110600" cy="1110726"/>
              <a:chOff x="461225" y="3249175"/>
              <a:chExt cx="1110600" cy="1110726"/>
            </a:xfrm>
          </p:grpSpPr>
          <p:sp>
            <p:nvSpPr>
              <p:cNvPr id="724" name="Google Shape;724;p50"/>
              <p:cNvSpPr/>
              <p:nvPr/>
            </p:nvSpPr>
            <p:spPr>
              <a:xfrm>
                <a:off x="461225" y="3989701"/>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ExtraLight"/>
                  <a:ea typeface="Sora ExtraLight"/>
                  <a:cs typeface="Sora ExtraLight"/>
                  <a:sym typeface="Sora ExtraLight"/>
                </a:endParaRPr>
              </a:p>
            </p:txBody>
          </p:sp>
          <p:sp>
            <p:nvSpPr>
              <p:cNvPr id="725" name="Google Shape;725;p50"/>
              <p:cNvSpPr/>
              <p:nvPr/>
            </p:nvSpPr>
            <p:spPr>
              <a:xfrm>
                <a:off x="831425" y="3249175"/>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ExtraLight"/>
                  <a:ea typeface="Sora ExtraLight"/>
                  <a:cs typeface="Sora ExtraLight"/>
                  <a:sym typeface="Sora ExtraLight"/>
                </a:endParaRPr>
              </a:p>
            </p:txBody>
          </p:sp>
          <p:sp>
            <p:nvSpPr>
              <p:cNvPr id="726" name="Google Shape;726;p50"/>
              <p:cNvSpPr/>
              <p:nvPr/>
            </p:nvSpPr>
            <p:spPr>
              <a:xfrm>
                <a:off x="1201625" y="3249175"/>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ExtraLight"/>
                  <a:ea typeface="Sora ExtraLight"/>
                  <a:cs typeface="Sora ExtraLight"/>
                  <a:sym typeface="Sora ExtraLight"/>
                </a:endParaRPr>
              </a:p>
            </p:txBody>
          </p:sp>
        </p:grpSp>
        <p:grpSp>
          <p:nvGrpSpPr>
            <p:cNvPr id="727" name="Google Shape;727;p50"/>
            <p:cNvGrpSpPr/>
            <p:nvPr/>
          </p:nvGrpSpPr>
          <p:grpSpPr>
            <a:xfrm>
              <a:off x="831422" y="4360025"/>
              <a:ext cx="370203" cy="740520"/>
              <a:chOff x="831422" y="3249175"/>
              <a:chExt cx="370203" cy="740520"/>
            </a:xfrm>
          </p:grpSpPr>
          <p:sp>
            <p:nvSpPr>
              <p:cNvPr id="728" name="Google Shape;728;p50"/>
              <p:cNvSpPr/>
              <p:nvPr/>
            </p:nvSpPr>
            <p:spPr>
              <a:xfrm>
                <a:off x="831422" y="3619495"/>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ExtraLight"/>
                  <a:ea typeface="Sora ExtraLight"/>
                  <a:cs typeface="Sora ExtraLight"/>
                  <a:sym typeface="Sora ExtraLight"/>
                </a:endParaRPr>
              </a:p>
            </p:txBody>
          </p:sp>
          <p:sp>
            <p:nvSpPr>
              <p:cNvPr id="729" name="Google Shape;729;p50"/>
              <p:cNvSpPr/>
              <p:nvPr/>
            </p:nvSpPr>
            <p:spPr>
              <a:xfrm>
                <a:off x="831425" y="3249175"/>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ExtraLight"/>
                  <a:ea typeface="Sora ExtraLight"/>
                  <a:cs typeface="Sora ExtraLight"/>
                  <a:sym typeface="Sora ExtraLight"/>
                </a:endParaRPr>
              </a:p>
            </p:txBody>
          </p:sp>
        </p:grpSp>
      </p:grpSp>
      <p:sp>
        <p:nvSpPr>
          <p:cNvPr id="730" name="Google Shape;730;p50"/>
          <p:cNvSpPr/>
          <p:nvPr/>
        </p:nvSpPr>
        <p:spPr>
          <a:xfrm>
            <a:off x="7394250" y="-8100"/>
            <a:ext cx="1759750" cy="2691775"/>
          </a:xfrm>
          <a:custGeom>
            <a:avLst/>
            <a:gdLst/>
            <a:ahLst/>
            <a:cxnLst/>
            <a:rect l="l" t="t" r="r" b="b"/>
            <a:pathLst>
              <a:path w="70390" h="107671" extrusionOk="0">
                <a:moveTo>
                  <a:pt x="0" y="95"/>
                </a:moveTo>
                <a:lnTo>
                  <a:pt x="70390" y="0"/>
                </a:lnTo>
                <a:lnTo>
                  <a:pt x="70200" y="107671"/>
                </a:lnTo>
                <a:close/>
              </a:path>
            </a:pathLst>
          </a:custGeom>
          <a:gradFill>
            <a:gsLst>
              <a:gs pos="0">
                <a:schemeClr val="accent2"/>
              </a:gs>
              <a:gs pos="37000">
                <a:schemeClr val="lt2"/>
              </a:gs>
              <a:gs pos="92000">
                <a:schemeClr val="accent1"/>
              </a:gs>
              <a:gs pos="100000">
                <a:schemeClr val="accent1"/>
              </a:gs>
            </a:gsLst>
            <a:lin ang="13500032" scaled="0"/>
          </a:gradFill>
          <a:ln>
            <a:noFill/>
          </a:ln>
        </p:spPr>
      </p:sp>
      <p:sp>
        <p:nvSpPr>
          <p:cNvPr id="731" name="Google Shape;731;p50"/>
          <p:cNvSpPr txBox="1">
            <a:spLocks noGrp="1"/>
          </p:cNvSpPr>
          <p:nvPr>
            <p:ph type="title"/>
          </p:nvPr>
        </p:nvSpPr>
        <p:spPr>
          <a:xfrm>
            <a:off x="38100" y="93150"/>
            <a:ext cx="1583400" cy="189300"/>
          </a:xfrm>
          <a:prstGeom prst="rect">
            <a:avLst/>
          </a:prstGeom>
        </p:spPr>
        <p:txBody>
          <a:bodyPr spcFirstLastPara="1" wrap="square" lIns="182875" tIns="91425" rIns="91425" bIns="91425" anchor="t" anchorCtr="0">
            <a:noAutofit/>
          </a:bodyPr>
          <a:lstStyle>
            <a:lvl1pPr lvl="0">
              <a:spcBef>
                <a:spcPts val="0"/>
              </a:spcBef>
              <a:spcAft>
                <a:spcPts val="0"/>
              </a:spcAft>
              <a:buNone/>
              <a:defRPr sz="900">
                <a:solidFill>
                  <a:schemeClr val="dk2"/>
                </a:solidFill>
                <a:latin typeface="Sora"/>
                <a:ea typeface="Sora"/>
                <a:cs typeface="Sora"/>
                <a:sym typeface="Sora"/>
              </a:defRPr>
            </a:lvl1pPr>
            <a:lvl2pPr lvl="1">
              <a:spcBef>
                <a:spcPts val="0"/>
              </a:spcBef>
              <a:spcAft>
                <a:spcPts val="0"/>
              </a:spcAft>
              <a:buClr>
                <a:schemeClr val="dk2"/>
              </a:buClr>
              <a:buSzPts val="900"/>
              <a:buFont typeface="Sora"/>
              <a:buNone/>
              <a:defRPr sz="900">
                <a:solidFill>
                  <a:schemeClr val="dk2"/>
                </a:solidFill>
                <a:latin typeface="Sora"/>
                <a:ea typeface="Sora"/>
                <a:cs typeface="Sora"/>
                <a:sym typeface="Sora"/>
              </a:defRPr>
            </a:lvl2pPr>
            <a:lvl3pPr lvl="2">
              <a:spcBef>
                <a:spcPts val="0"/>
              </a:spcBef>
              <a:spcAft>
                <a:spcPts val="0"/>
              </a:spcAft>
              <a:buClr>
                <a:schemeClr val="dk2"/>
              </a:buClr>
              <a:buSzPts val="900"/>
              <a:buFont typeface="Sora"/>
              <a:buNone/>
              <a:defRPr sz="900">
                <a:solidFill>
                  <a:schemeClr val="dk2"/>
                </a:solidFill>
                <a:latin typeface="Sora"/>
                <a:ea typeface="Sora"/>
                <a:cs typeface="Sora"/>
                <a:sym typeface="Sora"/>
              </a:defRPr>
            </a:lvl3pPr>
            <a:lvl4pPr lvl="3">
              <a:spcBef>
                <a:spcPts val="0"/>
              </a:spcBef>
              <a:spcAft>
                <a:spcPts val="0"/>
              </a:spcAft>
              <a:buClr>
                <a:schemeClr val="dk2"/>
              </a:buClr>
              <a:buSzPts val="900"/>
              <a:buFont typeface="Sora"/>
              <a:buNone/>
              <a:defRPr sz="900">
                <a:solidFill>
                  <a:schemeClr val="dk2"/>
                </a:solidFill>
                <a:latin typeface="Sora"/>
                <a:ea typeface="Sora"/>
                <a:cs typeface="Sora"/>
                <a:sym typeface="Sora"/>
              </a:defRPr>
            </a:lvl4pPr>
            <a:lvl5pPr lvl="4">
              <a:spcBef>
                <a:spcPts val="0"/>
              </a:spcBef>
              <a:spcAft>
                <a:spcPts val="0"/>
              </a:spcAft>
              <a:buClr>
                <a:schemeClr val="dk2"/>
              </a:buClr>
              <a:buSzPts val="900"/>
              <a:buFont typeface="Sora"/>
              <a:buNone/>
              <a:defRPr sz="900">
                <a:solidFill>
                  <a:schemeClr val="dk2"/>
                </a:solidFill>
                <a:latin typeface="Sora"/>
                <a:ea typeface="Sora"/>
                <a:cs typeface="Sora"/>
                <a:sym typeface="Sora"/>
              </a:defRPr>
            </a:lvl5pPr>
            <a:lvl6pPr lvl="5">
              <a:spcBef>
                <a:spcPts val="0"/>
              </a:spcBef>
              <a:spcAft>
                <a:spcPts val="0"/>
              </a:spcAft>
              <a:buClr>
                <a:schemeClr val="dk2"/>
              </a:buClr>
              <a:buSzPts val="900"/>
              <a:buFont typeface="Sora"/>
              <a:buNone/>
              <a:defRPr sz="900">
                <a:solidFill>
                  <a:schemeClr val="dk2"/>
                </a:solidFill>
                <a:latin typeface="Sora"/>
                <a:ea typeface="Sora"/>
                <a:cs typeface="Sora"/>
                <a:sym typeface="Sora"/>
              </a:defRPr>
            </a:lvl6pPr>
            <a:lvl7pPr lvl="6">
              <a:spcBef>
                <a:spcPts val="0"/>
              </a:spcBef>
              <a:spcAft>
                <a:spcPts val="0"/>
              </a:spcAft>
              <a:buClr>
                <a:schemeClr val="dk2"/>
              </a:buClr>
              <a:buSzPts val="900"/>
              <a:buFont typeface="Sora"/>
              <a:buNone/>
              <a:defRPr sz="900">
                <a:solidFill>
                  <a:schemeClr val="dk2"/>
                </a:solidFill>
                <a:latin typeface="Sora"/>
                <a:ea typeface="Sora"/>
                <a:cs typeface="Sora"/>
                <a:sym typeface="Sora"/>
              </a:defRPr>
            </a:lvl7pPr>
            <a:lvl8pPr lvl="7">
              <a:spcBef>
                <a:spcPts val="0"/>
              </a:spcBef>
              <a:spcAft>
                <a:spcPts val="0"/>
              </a:spcAft>
              <a:buClr>
                <a:schemeClr val="dk2"/>
              </a:buClr>
              <a:buSzPts val="900"/>
              <a:buFont typeface="Sora"/>
              <a:buNone/>
              <a:defRPr sz="900">
                <a:solidFill>
                  <a:schemeClr val="dk2"/>
                </a:solidFill>
                <a:latin typeface="Sora"/>
                <a:ea typeface="Sora"/>
                <a:cs typeface="Sora"/>
                <a:sym typeface="Sora"/>
              </a:defRPr>
            </a:lvl8pPr>
            <a:lvl9pPr lvl="8">
              <a:spcBef>
                <a:spcPts val="0"/>
              </a:spcBef>
              <a:spcAft>
                <a:spcPts val="0"/>
              </a:spcAft>
              <a:buClr>
                <a:schemeClr val="dk2"/>
              </a:buClr>
              <a:buSzPts val="900"/>
              <a:buFont typeface="Sora"/>
              <a:buNone/>
              <a:defRPr sz="900">
                <a:solidFill>
                  <a:schemeClr val="dk2"/>
                </a:solidFill>
                <a:latin typeface="Sora"/>
                <a:ea typeface="Sora"/>
                <a:cs typeface="Sora"/>
                <a:sym typeface="Sora"/>
              </a:defRPr>
            </a:lvl9pPr>
          </a:lstStyle>
          <a:p>
            <a:endParaRPr/>
          </a:p>
        </p:txBody>
      </p:sp>
      <p:sp>
        <p:nvSpPr>
          <p:cNvPr id="732" name="Google Shape;732;p50"/>
          <p:cNvSpPr txBox="1">
            <a:spLocks noGrp="1"/>
          </p:cNvSpPr>
          <p:nvPr>
            <p:ph type="title" idx="2"/>
          </p:nvPr>
        </p:nvSpPr>
        <p:spPr>
          <a:xfrm>
            <a:off x="115025" y="502775"/>
            <a:ext cx="6055500" cy="840900"/>
          </a:xfrm>
          <a:prstGeom prst="rect">
            <a:avLst/>
          </a:prstGeom>
        </p:spPr>
        <p:txBody>
          <a:bodyPr spcFirstLastPara="1" wrap="square" lIns="91425" tIns="91425" rIns="91425" bIns="91425" anchor="t" anchorCtr="0">
            <a:spAutoFit/>
          </a:bodyPr>
          <a:lstStyle>
            <a:lvl1pPr lvl="0">
              <a:lnSpc>
                <a:spcPct val="90000"/>
              </a:lnSpc>
              <a:spcBef>
                <a:spcPts val="0"/>
              </a:spcBef>
              <a:spcAft>
                <a:spcPts val="0"/>
              </a:spcAft>
              <a:buNone/>
              <a:defRPr sz="3600">
                <a:solidFill>
                  <a:schemeClr val="dk2"/>
                </a:solidFill>
              </a:defRPr>
            </a:lvl1pPr>
            <a:lvl2pPr lvl="1">
              <a:lnSpc>
                <a:spcPct val="115000"/>
              </a:lnSpc>
              <a:spcBef>
                <a:spcPts val="0"/>
              </a:spcBef>
              <a:spcAft>
                <a:spcPts val="0"/>
              </a:spcAft>
              <a:buNone/>
              <a:defRPr sz="3600">
                <a:solidFill>
                  <a:schemeClr val="dk2"/>
                </a:solidFill>
              </a:defRPr>
            </a:lvl2pPr>
            <a:lvl3pPr lvl="2">
              <a:lnSpc>
                <a:spcPct val="115000"/>
              </a:lnSpc>
              <a:spcBef>
                <a:spcPts val="0"/>
              </a:spcBef>
              <a:spcAft>
                <a:spcPts val="0"/>
              </a:spcAft>
              <a:buNone/>
              <a:defRPr sz="3600">
                <a:solidFill>
                  <a:schemeClr val="dk2"/>
                </a:solidFill>
              </a:defRPr>
            </a:lvl3pPr>
            <a:lvl4pPr lvl="3">
              <a:lnSpc>
                <a:spcPct val="115000"/>
              </a:lnSpc>
              <a:spcBef>
                <a:spcPts val="0"/>
              </a:spcBef>
              <a:spcAft>
                <a:spcPts val="0"/>
              </a:spcAft>
              <a:buNone/>
              <a:defRPr sz="3600">
                <a:solidFill>
                  <a:schemeClr val="dk2"/>
                </a:solidFill>
              </a:defRPr>
            </a:lvl4pPr>
            <a:lvl5pPr lvl="4">
              <a:lnSpc>
                <a:spcPct val="115000"/>
              </a:lnSpc>
              <a:spcBef>
                <a:spcPts val="0"/>
              </a:spcBef>
              <a:spcAft>
                <a:spcPts val="0"/>
              </a:spcAft>
              <a:buNone/>
              <a:defRPr sz="3600">
                <a:solidFill>
                  <a:schemeClr val="dk2"/>
                </a:solidFill>
              </a:defRPr>
            </a:lvl5pPr>
            <a:lvl6pPr lvl="5">
              <a:lnSpc>
                <a:spcPct val="115000"/>
              </a:lnSpc>
              <a:spcBef>
                <a:spcPts val="0"/>
              </a:spcBef>
              <a:spcAft>
                <a:spcPts val="0"/>
              </a:spcAft>
              <a:buNone/>
              <a:defRPr sz="3600">
                <a:solidFill>
                  <a:schemeClr val="dk2"/>
                </a:solidFill>
              </a:defRPr>
            </a:lvl6pPr>
            <a:lvl7pPr lvl="6">
              <a:lnSpc>
                <a:spcPct val="115000"/>
              </a:lnSpc>
              <a:spcBef>
                <a:spcPts val="0"/>
              </a:spcBef>
              <a:spcAft>
                <a:spcPts val="0"/>
              </a:spcAft>
              <a:buNone/>
              <a:defRPr sz="3600">
                <a:solidFill>
                  <a:schemeClr val="dk2"/>
                </a:solidFill>
              </a:defRPr>
            </a:lvl7pPr>
            <a:lvl8pPr lvl="7">
              <a:lnSpc>
                <a:spcPct val="115000"/>
              </a:lnSpc>
              <a:spcBef>
                <a:spcPts val="0"/>
              </a:spcBef>
              <a:spcAft>
                <a:spcPts val="0"/>
              </a:spcAft>
              <a:buNone/>
              <a:defRPr sz="3600">
                <a:solidFill>
                  <a:schemeClr val="dk2"/>
                </a:solidFill>
              </a:defRPr>
            </a:lvl8pPr>
            <a:lvl9pPr lvl="8">
              <a:lnSpc>
                <a:spcPct val="115000"/>
              </a:lnSpc>
              <a:spcBef>
                <a:spcPts val="0"/>
              </a:spcBef>
              <a:spcAft>
                <a:spcPts val="0"/>
              </a:spcAft>
              <a:buNone/>
              <a:defRPr sz="3600">
                <a:solidFill>
                  <a:schemeClr val="dk2"/>
                </a:solidFill>
              </a:defRPr>
            </a:lvl9pPr>
          </a:lstStyle>
          <a:p>
            <a:endParaRPr/>
          </a:p>
        </p:txBody>
      </p:sp>
      <p:sp>
        <p:nvSpPr>
          <p:cNvPr id="733" name="Google Shape;733;p50"/>
          <p:cNvSpPr txBox="1">
            <a:spLocks noGrp="1"/>
          </p:cNvSpPr>
          <p:nvPr>
            <p:ph type="title" idx="3"/>
          </p:nvPr>
        </p:nvSpPr>
        <p:spPr>
          <a:xfrm>
            <a:off x="115025" y="1904100"/>
            <a:ext cx="1834500" cy="520200"/>
          </a:xfrm>
          <a:prstGeom prst="rect">
            <a:avLst/>
          </a:prstGeom>
        </p:spPr>
        <p:txBody>
          <a:bodyPr spcFirstLastPara="1" wrap="square" lIns="91425" tIns="0" rIns="91425" bIns="91425" anchor="t" anchorCtr="0">
            <a:noAutofit/>
          </a:bodyPr>
          <a:lstStyle>
            <a:lvl1pPr lvl="0">
              <a:spcBef>
                <a:spcPts val="0"/>
              </a:spcBef>
              <a:spcAft>
                <a:spcPts val="0"/>
              </a:spcAft>
              <a:buNone/>
              <a:defRPr sz="1200">
                <a:solidFill>
                  <a:schemeClr val="accent3"/>
                </a:solidFill>
                <a:latin typeface="IBM Plex Sans Medium"/>
                <a:ea typeface="IBM Plex Sans Medium"/>
                <a:cs typeface="IBM Plex Sans Medium"/>
                <a:sym typeface="IBM Plex Sans Medium"/>
              </a:defRPr>
            </a:lvl1pPr>
            <a:lvl2pPr lvl="1">
              <a:spcBef>
                <a:spcPts val="0"/>
              </a:spcBef>
              <a:spcAft>
                <a:spcPts val="0"/>
              </a:spcAft>
              <a:buClr>
                <a:schemeClr val="accent2"/>
              </a:buClr>
              <a:buSzPts val="3000"/>
              <a:buNone/>
              <a:defRPr>
                <a:solidFill>
                  <a:schemeClr val="accent2"/>
                </a:solidFill>
              </a:defRPr>
            </a:lvl2pPr>
            <a:lvl3pPr lvl="2">
              <a:spcBef>
                <a:spcPts val="0"/>
              </a:spcBef>
              <a:spcAft>
                <a:spcPts val="0"/>
              </a:spcAft>
              <a:buClr>
                <a:schemeClr val="accent2"/>
              </a:buClr>
              <a:buSzPts val="3000"/>
              <a:buNone/>
              <a:defRPr>
                <a:solidFill>
                  <a:schemeClr val="accent2"/>
                </a:solidFill>
              </a:defRPr>
            </a:lvl3pPr>
            <a:lvl4pPr lvl="3">
              <a:spcBef>
                <a:spcPts val="0"/>
              </a:spcBef>
              <a:spcAft>
                <a:spcPts val="0"/>
              </a:spcAft>
              <a:buClr>
                <a:schemeClr val="accent2"/>
              </a:buClr>
              <a:buSzPts val="3000"/>
              <a:buNone/>
              <a:defRPr>
                <a:solidFill>
                  <a:schemeClr val="accent2"/>
                </a:solidFill>
              </a:defRPr>
            </a:lvl4pPr>
            <a:lvl5pPr lvl="4">
              <a:spcBef>
                <a:spcPts val="0"/>
              </a:spcBef>
              <a:spcAft>
                <a:spcPts val="0"/>
              </a:spcAft>
              <a:buClr>
                <a:schemeClr val="accent2"/>
              </a:buClr>
              <a:buSzPts val="3000"/>
              <a:buNone/>
              <a:defRPr>
                <a:solidFill>
                  <a:schemeClr val="accent2"/>
                </a:solidFill>
              </a:defRPr>
            </a:lvl5pPr>
            <a:lvl6pPr lvl="5">
              <a:spcBef>
                <a:spcPts val="0"/>
              </a:spcBef>
              <a:spcAft>
                <a:spcPts val="0"/>
              </a:spcAft>
              <a:buClr>
                <a:schemeClr val="accent2"/>
              </a:buClr>
              <a:buSzPts val="3000"/>
              <a:buNone/>
              <a:defRPr>
                <a:solidFill>
                  <a:schemeClr val="accent2"/>
                </a:solidFill>
              </a:defRPr>
            </a:lvl6pPr>
            <a:lvl7pPr lvl="6">
              <a:spcBef>
                <a:spcPts val="0"/>
              </a:spcBef>
              <a:spcAft>
                <a:spcPts val="0"/>
              </a:spcAft>
              <a:buClr>
                <a:schemeClr val="accent2"/>
              </a:buClr>
              <a:buSzPts val="3000"/>
              <a:buNone/>
              <a:defRPr>
                <a:solidFill>
                  <a:schemeClr val="accent2"/>
                </a:solidFill>
              </a:defRPr>
            </a:lvl7pPr>
            <a:lvl8pPr lvl="7">
              <a:spcBef>
                <a:spcPts val="0"/>
              </a:spcBef>
              <a:spcAft>
                <a:spcPts val="0"/>
              </a:spcAft>
              <a:buClr>
                <a:schemeClr val="accent2"/>
              </a:buClr>
              <a:buSzPts val="3000"/>
              <a:buNone/>
              <a:defRPr>
                <a:solidFill>
                  <a:schemeClr val="accent2"/>
                </a:solidFill>
              </a:defRPr>
            </a:lvl8pPr>
            <a:lvl9pPr lvl="8">
              <a:spcBef>
                <a:spcPts val="0"/>
              </a:spcBef>
              <a:spcAft>
                <a:spcPts val="0"/>
              </a:spcAft>
              <a:buClr>
                <a:schemeClr val="accent2"/>
              </a:buClr>
              <a:buSzPts val="3000"/>
              <a:buNone/>
              <a:defRPr>
                <a:solidFill>
                  <a:schemeClr val="accent2"/>
                </a:solidFill>
              </a:defRPr>
            </a:lvl9pPr>
          </a:lstStyle>
          <a:p>
            <a:endParaRPr/>
          </a:p>
        </p:txBody>
      </p:sp>
      <p:sp>
        <p:nvSpPr>
          <p:cNvPr id="734" name="Google Shape;734;p50"/>
          <p:cNvSpPr txBox="1">
            <a:spLocks noGrp="1"/>
          </p:cNvSpPr>
          <p:nvPr>
            <p:ph type="title" idx="4"/>
          </p:nvPr>
        </p:nvSpPr>
        <p:spPr>
          <a:xfrm>
            <a:off x="2634200" y="1904100"/>
            <a:ext cx="1834500" cy="520200"/>
          </a:xfrm>
          <a:prstGeom prst="rect">
            <a:avLst/>
          </a:prstGeom>
        </p:spPr>
        <p:txBody>
          <a:bodyPr spcFirstLastPara="1" wrap="square" lIns="91425" tIns="0" rIns="91425" bIns="91425" anchor="t" anchorCtr="0">
            <a:noAutofit/>
          </a:bodyPr>
          <a:lstStyle>
            <a:lvl1pPr lvl="0">
              <a:spcBef>
                <a:spcPts val="0"/>
              </a:spcBef>
              <a:spcAft>
                <a:spcPts val="0"/>
              </a:spcAft>
              <a:buNone/>
              <a:defRPr sz="1200">
                <a:solidFill>
                  <a:schemeClr val="lt2"/>
                </a:solidFill>
                <a:latin typeface="IBM Plex Sans Medium"/>
                <a:ea typeface="IBM Plex Sans Medium"/>
                <a:cs typeface="IBM Plex Sans Medium"/>
                <a:sym typeface="IBM Plex Sans Medium"/>
              </a:defRPr>
            </a:lvl1pPr>
            <a:lvl2pPr lvl="1">
              <a:spcBef>
                <a:spcPts val="0"/>
              </a:spcBef>
              <a:spcAft>
                <a:spcPts val="0"/>
              </a:spcAft>
              <a:buClr>
                <a:schemeClr val="lt2"/>
              </a:buClr>
              <a:buSzPts val="3000"/>
              <a:buNone/>
              <a:defRPr>
                <a:solidFill>
                  <a:schemeClr val="lt2"/>
                </a:solidFill>
              </a:defRPr>
            </a:lvl2pPr>
            <a:lvl3pPr lvl="2">
              <a:spcBef>
                <a:spcPts val="0"/>
              </a:spcBef>
              <a:spcAft>
                <a:spcPts val="0"/>
              </a:spcAft>
              <a:buClr>
                <a:schemeClr val="lt2"/>
              </a:buClr>
              <a:buSzPts val="3000"/>
              <a:buNone/>
              <a:defRPr>
                <a:solidFill>
                  <a:schemeClr val="lt2"/>
                </a:solidFill>
              </a:defRPr>
            </a:lvl3pPr>
            <a:lvl4pPr lvl="3">
              <a:spcBef>
                <a:spcPts val="0"/>
              </a:spcBef>
              <a:spcAft>
                <a:spcPts val="0"/>
              </a:spcAft>
              <a:buClr>
                <a:schemeClr val="lt2"/>
              </a:buClr>
              <a:buSzPts val="3000"/>
              <a:buNone/>
              <a:defRPr>
                <a:solidFill>
                  <a:schemeClr val="lt2"/>
                </a:solidFill>
              </a:defRPr>
            </a:lvl4pPr>
            <a:lvl5pPr lvl="4">
              <a:spcBef>
                <a:spcPts val="0"/>
              </a:spcBef>
              <a:spcAft>
                <a:spcPts val="0"/>
              </a:spcAft>
              <a:buClr>
                <a:schemeClr val="lt2"/>
              </a:buClr>
              <a:buSzPts val="3000"/>
              <a:buNone/>
              <a:defRPr>
                <a:solidFill>
                  <a:schemeClr val="lt2"/>
                </a:solidFill>
              </a:defRPr>
            </a:lvl5pPr>
            <a:lvl6pPr lvl="5">
              <a:spcBef>
                <a:spcPts val="0"/>
              </a:spcBef>
              <a:spcAft>
                <a:spcPts val="0"/>
              </a:spcAft>
              <a:buClr>
                <a:schemeClr val="lt2"/>
              </a:buClr>
              <a:buSzPts val="3000"/>
              <a:buNone/>
              <a:defRPr>
                <a:solidFill>
                  <a:schemeClr val="lt2"/>
                </a:solidFill>
              </a:defRPr>
            </a:lvl6pPr>
            <a:lvl7pPr lvl="6">
              <a:spcBef>
                <a:spcPts val="0"/>
              </a:spcBef>
              <a:spcAft>
                <a:spcPts val="0"/>
              </a:spcAft>
              <a:buClr>
                <a:schemeClr val="lt2"/>
              </a:buClr>
              <a:buSzPts val="3000"/>
              <a:buNone/>
              <a:defRPr>
                <a:solidFill>
                  <a:schemeClr val="lt2"/>
                </a:solidFill>
              </a:defRPr>
            </a:lvl7pPr>
            <a:lvl8pPr lvl="7">
              <a:spcBef>
                <a:spcPts val="0"/>
              </a:spcBef>
              <a:spcAft>
                <a:spcPts val="0"/>
              </a:spcAft>
              <a:buClr>
                <a:schemeClr val="lt2"/>
              </a:buClr>
              <a:buSzPts val="3000"/>
              <a:buNone/>
              <a:defRPr>
                <a:solidFill>
                  <a:schemeClr val="lt2"/>
                </a:solidFill>
              </a:defRPr>
            </a:lvl8pPr>
            <a:lvl9pPr lvl="8">
              <a:spcBef>
                <a:spcPts val="0"/>
              </a:spcBef>
              <a:spcAft>
                <a:spcPts val="0"/>
              </a:spcAft>
              <a:buClr>
                <a:schemeClr val="lt2"/>
              </a:buClr>
              <a:buSzPts val="3000"/>
              <a:buNone/>
              <a:defRPr>
                <a:solidFill>
                  <a:schemeClr val="lt2"/>
                </a:solidFill>
              </a:defRPr>
            </a:lvl9pPr>
          </a:lstStyle>
          <a:p>
            <a:endParaRPr/>
          </a:p>
        </p:txBody>
      </p:sp>
      <p:sp>
        <p:nvSpPr>
          <p:cNvPr id="735" name="Google Shape;735;p50"/>
          <p:cNvSpPr txBox="1">
            <a:spLocks noGrp="1"/>
          </p:cNvSpPr>
          <p:nvPr>
            <p:ph type="title" idx="5"/>
          </p:nvPr>
        </p:nvSpPr>
        <p:spPr>
          <a:xfrm>
            <a:off x="5169188" y="1904100"/>
            <a:ext cx="1834500" cy="520200"/>
          </a:xfrm>
          <a:prstGeom prst="rect">
            <a:avLst/>
          </a:prstGeom>
        </p:spPr>
        <p:txBody>
          <a:bodyPr spcFirstLastPara="1" wrap="square" lIns="91425" tIns="0" rIns="91425" bIns="91425" anchor="t" anchorCtr="0">
            <a:noAutofit/>
          </a:bodyPr>
          <a:lstStyle>
            <a:lvl1pPr lvl="0">
              <a:spcBef>
                <a:spcPts val="0"/>
              </a:spcBef>
              <a:spcAft>
                <a:spcPts val="0"/>
              </a:spcAft>
              <a:buNone/>
              <a:defRPr sz="1200">
                <a:solidFill>
                  <a:schemeClr val="accent6"/>
                </a:solidFill>
                <a:latin typeface="IBM Plex Sans Medium"/>
                <a:ea typeface="IBM Plex Sans Medium"/>
                <a:cs typeface="IBM Plex Sans Medium"/>
                <a:sym typeface="IBM Plex Sans Medium"/>
              </a:defRPr>
            </a:lvl1pPr>
            <a:lvl2pPr lvl="1">
              <a:spcBef>
                <a:spcPts val="0"/>
              </a:spcBef>
              <a:spcAft>
                <a:spcPts val="0"/>
              </a:spcAft>
              <a:buClr>
                <a:schemeClr val="accent6"/>
              </a:buClr>
              <a:buSzPts val="3000"/>
              <a:buNone/>
              <a:defRPr>
                <a:solidFill>
                  <a:schemeClr val="accent6"/>
                </a:solidFill>
              </a:defRPr>
            </a:lvl2pPr>
            <a:lvl3pPr lvl="2">
              <a:spcBef>
                <a:spcPts val="0"/>
              </a:spcBef>
              <a:spcAft>
                <a:spcPts val="0"/>
              </a:spcAft>
              <a:buClr>
                <a:schemeClr val="accent6"/>
              </a:buClr>
              <a:buSzPts val="3000"/>
              <a:buNone/>
              <a:defRPr>
                <a:solidFill>
                  <a:schemeClr val="accent6"/>
                </a:solidFill>
              </a:defRPr>
            </a:lvl3pPr>
            <a:lvl4pPr lvl="3">
              <a:spcBef>
                <a:spcPts val="0"/>
              </a:spcBef>
              <a:spcAft>
                <a:spcPts val="0"/>
              </a:spcAft>
              <a:buClr>
                <a:schemeClr val="accent6"/>
              </a:buClr>
              <a:buSzPts val="3000"/>
              <a:buNone/>
              <a:defRPr>
                <a:solidFill>
                  <a:schemeClr val="accent6"/>
                </a:solidFill>
              </a:defRPr>
            </a:lvl4pPr>
            <a:lvl5pPr lvl="4">
              <a:spcBef>
                <a:spcPts val="0"/>
              </a:spcBef>
              <a:spcAft>
                <a:spcPts val="0"/>
              </a:spcAft>
              <a:buClr>
                <a:schemeClr val="accent6"/>
              </a:buClr>
              <a:buSzPts val="3000"/>
              <a:buNone/>
              <a:defRPr>
                <a:solidFill>
                  <a:schemeClr val="accent6"/>
                </a:solidFill>
              </a:defRPr>
            </a:lvl5pPr>
            <a:lvl6pPr lvl="5">
              <a:spcBef>
                <a:spcPts val="0"/>
              </a:spcBef>
              <a:spcAft>
                <a:spcPts val="0"/>
              </a:spcAft>
              <a:buClr>
                <a:schemeClr val="accent6"/>
              </a:buClr>
              <a:buSzPts val="3000"/>
              <a:buNone/>
              <a:defRPr>
                <a:solidFill>
                  <a:schemeClr val="accent6"/>
                </a:solidFill>
              </a:defRPr>
            </a:lvl6pPr>
            <a:lvl7pPr lvl="6">
              <a:spcBef>
                <a:spcPts val="0"/>
              </a:spcBef>
              <a:spcAft>
                <a:spcPts val="0"/>
              </a:spcAft>
              <a:buClr>
                <a:schemeClr val="accent6"/>
              </a:buClr>
              <a:buSzPts val="3000"/>
              <a:buNone/>
              <a:defRPr>
                <a:solidFill>
                  <a:schemeClr val="accent6"/>
                </a:solidFill>
              </a:defRPr>
            </a:lvl7pPr>
            <a:lvl8pPr lvl="7">
              <a:spcBef>
                <a:spcPts val="0"/>
              </a:spcBef>
              <a:spcAft>
                <a:spcPts val="0"/>
              </a:spcAft>
              <a:buClr>
                <a:schemeClr val="accent6"/>
              </a:buClr>
              <a:buSzPts val="3000"/>
              <a:buNone/>
              <a:defRPr>
                <a:solidFill>
                  <a:schemeClr val="accent6"/>
                </a:solidFill>
              </a:defRPr>
            </a:lvl8pPr>
            <a:lvl9pPr lvl="8">
              <a:spcBef>
                <a:spcPts val="0"/>
              </a:spcBef>
              <a:spcAft>
                <a:spcPts val="0"/>
              </a:spcAft>
              <a:buClr>
                <a:schemeClr val="accent6"/>
              </a:buClr>
              <a:buSzPts val="3000"/>
              <a:buNone/>
              <a:defRPr>
                <a:solidFill>
                  <a:schemeClr val="accent6"/>
                </a:solidFill>
              </a:defRPr>
            </a:lvl9pPr>
          </a:lstStyle>
          <a:p>
            <a:endParaRPr/>
          </a:p>
        </p:txBody>
      </p:sp>
      <p:sp>
        <p:nvSpPr>
          <p:cNvPr id="736" name="Google Shape;736;p50"/>
          <p:cNvSpPr txBox="1">
            <a:spLocks noGrp="1"/>
          </p:cNvSpPr>
          <p:nvPr>
            <p:ph type="body" idx="1"/>
          </p:nvPr>
        </p:nvSpPr>
        <p:spPr>
          <a:xfrm>
            <a:off x="115025" y="2487473"/>
            <a:ext cx="1834500" cy="889800"/>
          </a:xfrm>
          <a:prstGeom prst="rect">
            <a:avLst/>
          </a:prstGeom>
        </p:spPr>
        <p:txBody>
          <a:bodyPr spcFirstLastPara="1" wrap="square" lIns="91425" tIns="91425" rIns="0" bIns="91425" anchor="t" anchorCtr="0">
            <a:normAutofit/>
          </a:bodyPr>
          <a:lstStyle>
            <a:lvl1pPr marL="457200" lvl="0" indent="-2921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1pPr>
            <a:lvl2pPr marL="914400" lvl="1" indent="-2921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2pPr>
            <a:lvl3pPr marL="1371600" lvl="2" indent="-2921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3pPr>
            <a:lvl4pPr marL="1828800" lvl="3" indent="-2921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4pPr>
            <a:lvl5pPr marL="2286000" lvl="4" indent="-2921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5pPr>
            <a:lvl6pPr marL="2743200" lvl="5" indent="-2921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6pPr>
            <a:lvl7pPr marL="3200400" lvl="6" indent="-2921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7pPr>
            <a:lvl8pPr marL="3657600" lvl="7" indent="-2921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8pPr>
            <a:lvl9pPr marL="4114800" lvl="8" indent="-2921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9pPr>
          </a:lstStyle>
          <a:p>
            <a:endParaRPr/>
          </a:p>
        </p:txBody>
      </p:sp>
      <p:sp>
        <p:nvSpPr>
          <p:cNvPr id="737" name="Google Shape;737;p50"/>
          <p:cNvSpPr txBox="1">
            <a:spLocks noGrp="1"/>
          </p:cNvSpPr>
          <p:nvPr>
            <p:ph type="body" idx="6"/>
          </p:nvPr>
        </p:nvSpPr>
        <p:spPr>
          <a:xfrm>
            <a:off x="115025" y="3395173"/>
            <a:ext cx="1834500" cy="889800"/>
          </a:xfrm>
          <a:prstGeom prst="rect">
            <a:avLst/>
          </a:prstGeom>
        </p:spPr>
        <p:txBody>
          <a:bodyPr spcFirstLastPara="1" wrap="square" lIns="91425" tIns="91425" rIns="0" bIns="91425" anchor="t" anchorCtr="0">
            <a:normAutofit/>
          </a:bodyPr>
          <a:lstStyle>
            <a:lvl1pPr marL="457200" lvl="0" indent="-2921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1pPr>
            <a:lvl2pPr marL="914400" lvl="1" indent="-2921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2pPr>
            <a:lvl3pPr marL="1371600" lvl="2" indent="-2921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3pPr>
            <a:lvl4pPr marL="1828800" lvl="3" indent="-2921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4pPr>
            <a:lvl5pPr marL="2286000" lvl="4" indent="-2921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5pPr>
            <a:lvl6pPr marL="2743200" lvl="5" indent="-2921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6pPr>
            <a:lvl7pPr marL="3200400" lvl="6" indent="-2921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7pPr>
            <a:lvl8pPr marL="3657600" lvl="7" indent="-2921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8pPr>
            <a:lvl9pPr marL="4114800" lvl="8" indent="-2921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9pPr>
          </a:lstStyle>
          <a:p>
            <a:endParaRPr/>
          </a:p>
        </p:txBody>
      </p:sp>
      <p:sp>
        <p:nvSpPr>
          <p:cNvPr id="738" name="Google Shape;738;p50"/>
          <p:cNvSpPr txBox="1">
            <a:spLocks noGrp="1"/>
          </p:cNvSpPr>
          <p:nvPr>
            <p:ph type="body" idx="7"/>
          </p:nvPr>
        </p:nvSpPr>
        <p:spPr>
          <a:xfrm>
            <a:off x="2634200" y="2487473"/>
            <a:ext cx="1834500" cy="889800"/>
          </a:xfrm>
          <a:prstGeom prst="rect">
            <a:avLst/>
          </a:prstGeom>
        </p:spPr>
        <p:txBody>
          <a:bodyPr spcFirstLastPara="1" wrap="square" lIns="91425" tIns="91425" rIns="0" bIns="91425" anchor="t" anchorCtr="0">
            <a:normAutofit/>
          </a:bodyPr>
          <a:lstStyle>
            <a:lvl1pPr marL="457200" lvl="0" indent="-2921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1pPr>
            <a:lvl2pPr marL="914400" lvl="1" indent="-2921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2pPr>
            <a:lvl3pPr marL="1371600" lvl="2" indent="-2921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3pPr>
            <a:lvl4pPr marL="1828800" lvl="3" indent="-2921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4pPr>
            <a:lvl5pPr marL="2286000" lvl="4" indent="-2921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5pPr>
            <a:lvl6pPr marL="2743200" lvl="5" indent="-2921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6pPr>
            <a:lvl7pPr marL="3200400" lvl="6" indent="-2921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7pPr>
            <a:lvl8pPr marL="3657600" lvl="7" indent="-2921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8pPr>
            <a:lvl9pPr marL="4114800" lvl="8" indent="-2921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9pPr>
          </a:lstStyle>
          <a:p>
            <a:endParaRPr/>
          </a:p>
        </p:txBody>
      </p:sp>
      <p:sp>
        <p:nvSpPr>
          <p:cNvPr id="739" name="Google Shape;739;p50"/>
          <p:cNvSpPr txBox="1">
            <a:spLocks noGrp="1"/>
          </p:cNvSpPr>
          <p:nvPr>
            <p:ph type="body" idx="8"/>
          </p:nvPr>
        </p:nvSpPr>
        <p:spPr>
          <a:xfrm>
            <a:off x="2634200" y="3395173"/>
            <a:ext cx="1834500" cy="889800"/>
          </a:xfrm>
          <a:prstGeom prst="rect">
            <a:avLst/>
          </a:prstGeom>
        </p:spPr>
        <p:txBody>
          <a:bodyPr spcFirstLastPara="1" wrap="square" lIns="91425" tIns="91425" rIns="0" bIns="91425" anchor="t" anchorCtr="0">
            <a:normAutofit/>
          </a:bodyPr>
          <a:lstStyle>
            <a:lvl1pPr marL="457200" lvl="0" indent="-2921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1pPr>
            <a:lvl2pPr marL="914400" lvl="1" indent="-2921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2pPr>
            <a:lvl3pPr marL="1371600" lvl="2" indent="-2921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3pPr>
            <a:lvl4pPr marL="1828800" lvl="3" indent="-2921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4pPr>
            <a:lvl5pPr marL="2286000" lvl="4" indent="-2921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5pPr>
            <a:lvl6pPr marL="2743200" lvl="5" indent="-2921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6pPr>
            <a:lvl7pPr marL="3200400" lvl="6" indent="-2921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7pPr>
            <a:lvl8pPr marL="3657600" lvl="7" indent="-2921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8pPr>
            <a:lvl9pPr marL="4114800" lvl="8" indent="-2921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9pPr>
          </a:lstStyle>
          <a:p>
            <a:endParaRPr/>
          </a:p>
        </p:txBody>
      </p:sp>
      <p:sp>
        <p:nvSpPr>
          <p:cNvPr id="740" name="Google Shape;740;p50"/>
          <p:cNvSpPr txBox="1">
            <a:spLocks noGrp="1"/>
          </p:cNvSpPr>
          <p:nvPr>
            <p:ph type="body" idx="9"/>
          </p:nvPr>
        </p:nvSpPr>
        <p:spPr>
          <a:xfrm>
            <a:off x="5169188" y="2487473"/>
            <a:ext cx="1834500" cy="889800"/>
          </a:xfrm>
          <a:prstGeom prst="rect">
            <a:avLst/>
          </a:prstGeom>
        </p:spPr>
        <p:txBody>
          <a:bodyPr spcFirstLastPara="1" wrap="square" lIns="91425" tIns="91425" rIns="0" bIns="91425" anchor="t" anchorCtr="0">
            <a:normAutofit/>
          </a:bodyPr>
          <a:lstStyle>
            <a:lvl1pPr marL="457200" lvl="0" indent="-2921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1pPr>
            <a:lvl2pPr marL="914400" lvl="1" indent="-2921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2pPr>
            <a:lvl3pPr marL="1371600" lvl="2" indent="-2921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3pPr>
            <a:lvl4pPr marL="1828800" lvl="3" indent="-2921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4pPr>
            <a:lvl5pPr marL="2286000" lvl="4" indent="-2921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5pPr>
            <a:lvl6pPr marL="2743200" lvl="5" indent="-2921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6pPr>
            <a:lvl7pPr marL="3200400" lvl="6" indent="-2921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7pPr>
            <a:lvl8pPr marL="3657600" lvl="7" indent="-2921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8pPr>
            <a:lvl9pPr marL="4114800" lvl="8" indent="-2921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9pPr>
          </a:lstStyle>
          <a:p>
            <a:endParaRPr/>
          </a:p>
        </p:txBody>
      </p:sp>
      <p:sp>
        <p:nvSpPr>
          <p:cNvPr id="741" name="Google Shape;741;p50"/>
          <p:cNvSpPr txBox="1">
            <a:spLocks noGrp="1"/>
          </p:cNvSpPr>
          <p:nvPr>
            <p:ph type="body" idx="13"/>
          </p:nvPr>
        </p:nvSpPr>
        <p:spPr>
          <a:xfrm>
            <a:off x="5169188" y="3395173"/>
            <a:ext cx="1834500" cy="889800"/>
          </a:xfrm>
          <a:prstGeom prst="rect">
            <a:avLst/>
          </a:prstGeom>
        </p:spPr>
        <p:txBody>
          <a:bodyPr spcFirstLastPara="1" wrap="square" lIns="91425" tIns="91425" rIns="0" bIns="91425" anchor="t" anchorCtr="0">
            <a:normAutofit/>
          </a:bodyPr>
          <a:lstStyle>
            <a:lvl1pPr marL="457200" lvl="0" indent="-2921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1pPr>
            <a:lvl2pPr marL="914400" lvl="1" indent="-292100">
              <a:spcBef>
                <a:spcPts val="80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2pPr>
            <a:lvl3pPr marL="1371600" lvl="2" indent="-292100">
              <a:spcBef>
                <a:spcPts val="80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3pPr>
            <a:lvl4pPr marL="1828800" lvl="3" indent="-292100">
              <a:spcBef>
                <a:spcPts val="80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4pPr>
            <a:lvl5pPr marL="2286000" lvl="4" indent="-292100">
              <a:spcBef>
                <a:spcPts val="80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5pPr>
            <a:lvl6pPr marL="2743200" lvl="5" indent="-292100">
              <a:spcBef>
                <a:spcPts val="80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6pPr>
            <a:lvl7pPr marL="3200400" lvl="6" indent="-292100">
              <a:spcBef>
                <a:spcPts val="80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7pPr>
            <a:lvl8pPr marL="3657600" lvl="7" indent="-292100">
              <a:spcBef>
                <a:spcPts val="80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8pPr>
            <a:lvl9pPr marL="4114800" lvl="8" indent="-292100">
              <a:spcBef>
                <a:spcPts val="800"/>
              </a:spcBef>
              <a:spcAft>
                <a:spcPts val="80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9pPr>
          </a:lstStyle>
          <a:p>
            <a:endParaRPr/>
          </a:p>
        </p:txBody>
      </p:sp>
      <p:sp>
        <p:nvSpPr>
          <p:cNvPr id="742" name="Google Shape;742;p50"/>
          <p:cNvSpPr txBox="1">
            <a:spLocks noGrp="1"/>
          </p:cNvSpPr>
          <p:nvPr>
            <p:ph type="title" idx="14"/>
          </p:nvPr>
        </p:nvSpPr>
        <p:spPr>
          <a:xfrm>
            <a:off x="228600" y="4774929"/>
            <a:ext cx="1939200" cy="189300"/>
          </a:xfrm>
          <a:prstGeom prst="rect">
            <a:avLst/>
          </a:prstGeom>
        </p:spPr>
        <p:txBody>
          <a:bodyPr spcFirstLastPara="1" wrap="square" lIns="0" tIns="0" rIns="0" bIns="0" anchor="t" anchorCtr="0">
            <a:noAutofit/>
          </a:bodyPr>
          <a:lstStyle>
            <a:lvl1pPr lvl="0">
              <a:spcBef>
                <a:spcPts val="0"/>
              </a:spcBef>
              <a:spcAft>
                <a:spcPts val="0"/>
              </a:spcAft>
              <a:buNone/>
              <a:defRPr sz="900">
                <a:solidFill>
                  <a:schemeClr val="dk2"/>
                </a:solidFill>
                <a:latin typeface="Sora"/>
                <a:ea typeface="Sora"/>
                <a:cs typeface="Sora"/>
                <a:sym typeface="Sora"/>
              </a:defRPr>
            </a:lvl1pPr>
            <a:lvl2pPr lvl="1">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2pPr>
            <a:lvl3pPr lvl="2">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3pPr>
            <a:lvl4pPr lvl="3">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4pPr>
            <a:lvl5pPr lvl="4">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5pPr>
            <a:lvl6pPr lvl="5">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6pPr>
            <a:lvl7pPr lvl="6">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7pPr>
            <a:lvl8pPr lvl="7">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8pPr>
            <a:lvl9pPr lvl="8">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9pPr>
          </a:lstStyle>
          <a:p>
            <a:endParaRPr/>
          </a:p>
        </p:txBody>
      </p:sp>
    </p:spTree>
  </p:cSld>
  <p:clrMapOvr>
    <a:masterClrMapping/>
  </p:clrMapOvr>
  <p:extLst>
    <p:ext uri="{DCECCB84-F9BA-43D5-87BE-67443E8EF086}">
      <p15:sldGuideLst xmlns:p15="http://schemas.microsoft.com/office/powerpoint/2012/main">
        <p15:guide id="1" orient="horz">
          <p15:clr>
            <a:srgbClr val="E46962"/>
          </p15:clr>
        </p15:guide>
        <p15:guide id="2" pos="5760">
          <p15:clr>
            <a:srgbClr val="E46962"/>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Four big ideas Alt 1">
  <p:cSld name="BLANK_1_1_1_1_1_1_1_1_1_1_1_1_1_1_1">
    <p:bg>
      <p:bgPr>
        <a:solidFill>
          <a:schemeClr val="lt1"/>
        </a:solidFill>
        <a:effectLst/>
      </p:bgPr>
    </p:bg>
    <p:spTree>
      <p:nvGrpSpPr>
        <p:cNvPr id="1" name="Shape 743"/>
        <p:cNvGrpSpPr/>
        <p:nvPr/>
      </p:nvGrpSpPr>
      <p:grpSpPr>
        <a:xfrm>
          <a:off x="0" y="0"/>
          <a:ext cx="0" cy="0"/>
          <a:chOff x="0" y="0"/>
          <a:chExt cx="0" cy="0"/>
        </a:xfrm>
      </p:grpSpPr>
      <p:grpSp>
        <p:nvGrpSpPr>
          <p:cNvPr id="744" name="Google Shape;744;p51"/>
          <p:cNvGrpSpPr/>
          <p:nvPr/>
        </p:nvGrpSpPr>
        <p:grpSpPr>
          <a:xfrm>
            <a:off x="0" y="506850"/>
            <a:ext cx="930250" cy="2593175"/>
            <a:chOff x="0" y="506850"/>
            <a:chExt cx="930250" cy="2593175"/>
          </a:xfrm>
        </p:grpSpPr>
        <p:grpSp>
          <p:nvGrpSpPr>
            <p:cNvPr id="745" name="Google Shape;745;p51"/>
            <p:cNvGrpSpPr/>
            <p:nvPr/>
          </p:nvGrpSpPr>
          <p:grpSpPr>
            <a:xfrm>
              <a:off x="0" y="877050"/>
              <a:ext cx="930250" cy="2222975"/>
              <a:chOff x="1233650" y="2421900"/>
              <a:chExt cx="930250" cy="2222975"/>
            </a:xfrm>
          </p:grpSpPr>
          <p:grpSp>
            <p:nvGrpSpPr>
              <p:cNvPr id="746" name="Google Shape;746;p51"/>
              <p:cNvGrpSpPr/>
              <p:nvPr/>
            </p:nvGrpSpPr>
            <p:grpSpPr>
              <a:xfrm>
                <a:off x="1233650" y="2793625"/>
                <a:ext cx="560050" cy="1851250"/>
                <a:chOff x="1381975" y="3249175"/>
                <a:chExt cx="560050" cy="1851250"/>
              </a:xfrm>
            </p:grpSpPr>
            <p:sp>
              <p:nvSpPr>
                <p:cNvPr id="747" name="Google Shape;747;p51"/>
                <p:cNvSpPr/>
                <p:nvPr/>
              </p:nvSpPr>
              <p:spPr>
                <a:xfrm>
                  <a:off x="1571825" y="3249175"/>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748" name="Google Shape;748;p51"/>
                <p:cNvSpPr/>
                <p:nvPr/>
              </p:nvSpPr>
              <p:spPr>
                <a:xfrm>
                  <a:off x="1381975" y="3619500"/>
                  <a:ext cx="1899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grpSp>
              <p:nvGrpSpPr>
                <p:cNvPr id="749" name="Google Shape;749;p51"/>
                <p:cNvGrpSpPr/>
                <p:nvPr/>
              </p:nvGrpSpPr>
              <p:grpSpPr>
                <a:xfrm>
                  <a:off x="1381975" y="3989700"/>
                  <a:ext cx="560050" cy="1110725"/>
                  <a:chOff x="1381975" y="3249175"/>
                  <a:chExt cx="560050" cy="1110725"/>
                </a:xfrm>
              </p:grpSpPr>
              <p:sp>
                <p:nvSpPr>
                  <p:cNvPr id="750" name="Google Shape;750;p51"/>
                  <p:cNvSpPr/>
                  <p:nvPr/>
                </p:nvSpPr>
                <p:spPr>
                  <a:xfrm>
                    <a:off x="1381975" y="3249175"/>
                    <a:ext cx="1899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751" name="Google Shape;751;p51"/>
                  <p:cNvSpPr/>
                  <p:nvPr/>
                </p:nvSpPr>
                <p:spPr>
                  <a:xfrm>
                    <a:off x="1571825" y="3249175"/>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752" name="Google Shape;752;p51"/>
                  <p:cNvSpPr/>
                  <p:nvPr/>
                </p:nvSpPr>
                <p:spPr>
                  <a:xfrm>
                    <a:off x="1381975" y="3989700"/>
                    <a:ext cx="1899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grpSp>
            <p:grpSp>
              <p:nvGrpSpPr>
                <p:cNvPr id="753" name="Google Shape;753;p51"/>
                <p:cNvGrpSpPr/>
                <p:nvPr/>
              </p:nvGrpSpPr>
              <p:grpSpPr>
                <a:xfrm>
                  <a:off x="1381975" y="4360025"/>
                  <a:ext cx="560050" cy="370200"/>
                  <a:chOff x="1381975" y="3249175"/>
                  <a:chExt cx="560050" cy="370200"/>
                </a:xfrm>
              </p:grpSpPr>
              <p:sp>
                <p:nvSpPr>
                  <p:cNvPr id="754" name="Google Shape;754;p51"/>
                  <p:cNvSpPr/>
                  <p:nvPr/>
                </p:nvSpPr>
                <p:spPr>
                  <a:xfrm>
                    <a:off x="1381975" y="3249175"/>
                    <a:ext cx="1899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755" name="Google Shape;755;p51"/>
                  <p:cNvSpPr/>
                  <p:nvPr/>
                </p:nvSpPr>
                <p:spPr>
                  <a:xfrm>
                    <a:off x="1571825" y="3249175"/>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grpSp>
          </p:grpSp>
          <p:sp>
            <p:nvSpPr>
              <p:cNvPr id="756" name="Google Shape;756;p51"/>
              <p:cNvSpPr/>
              <p:nvPr/>
            </p:nvSpPr>
            <p:spPr>
              <a:xfrm>
                <a:off x="1793700" y="2421900"/>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grpSp>
        <p:sp>
          <p:nvSpPr>
            <p:cNvPr id="757" name="Google Shape;757;p51"/>
            <p:cNvSpPr/>
            <p:nvPr/>
          </p:nvSpPr>
          <p:spPr>
            <a:xfrm>
              <a:off x="183800" y="506850"/>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grpSp>
      <p:sp>
        <p:nvSpPr>
          <p:cNvPr id="758" name="Google Shape;758;p51"/>
          <p:cNvSpPr txBox="1">
            <a:spLocks noGrp="1"/>
          </p:cNvSpPr>
          <p:nvPr>
            <p:ph type="title"/>
          </p:nvPr>
        </p:nvSpPr>
        <p:spPr>
          <a:xfrm>
            <a:off x="38100" y="319650"/>
            <a:ext cx="1823100" cy="520200"/>
          </a:xfrm>
          <a:prstGeom prst="rect">
            <a:avLst/>
          </a:prstGeom>
        </p:spPr>
        <p:txBody>
          <a:bodyPr spcFirstLastPara="1" wrap="square" lIns="182875" tIns="91425" rIns="91425" bIns="91425" anchor="t" anchorCtr="0">
            <a:noAutofit/>
          </a:bodyPr>
          <a:lstStyle>
            <a:lvl1pPr lvl="0">
              <a:spcBef>
                <a:spcPts val="0"/>
              </a:spcBef>
              <a:spcAft>
                <a:spcPts val="0"/>
              </a:spcAft>
              <a:buNone/>
              <a:defRPr sz="1600">
                <a:solidFill>
                  <a:schemeClr val="accent3"/>
                </a:solidFill>
                <a:latin typeface="IBM Plex Sans Medium"/>
                <a:ea typeface="IBM Plex Sans Medium"/>
                <a:cs typeface="IBM Plex Sans Medium"/>
                <a:sym typeface="IBM Plex Sans Medium"/>
              </a:defRPr>
            </a:lvl1pPr>
            <a:lvl2pPr lvl="1">
              <a:lnSpc>
                <a:spcPct val="115000"/>
              </a:lnSpc>
              <a:spcBef>
                <a:spcPts val="0"/>
              </a:spcBef>
              <a:spcAft>
                <a:spcPts val="0"/>
              </a:spcAft>
              <a:buNone/>
              <a:defRPr sz="1800">
                <a:solidFill>
                  <a:schemeClr val="accent3"/>
                </a:solidFill>
              </a:defRPr>
            </a:lvl2pPr>
            <a:lvl3pPr lvl="2">
              <a:lnSpc>
                <a:spcPct val="115000"/>
              </a:lnSpc>
              <a:spcBef>
                <a:spcPts val="0"/>
              </a:spcBef>
              <a:spcAft>
                <a:spcPts val="0"/>
              </a:spcAft>
              <a:buNone/>
              <a:defRPr sz="1800">
                <a:solidFill>
                  <a:schemeClr val="accent3"/>
                </a:solidFill>
              </a:defRPr>
            </a:lvl3pPr>
            <a:lvl4pPr lvl="3">
              <a:lnSpc>
                <a:spcPct val="115000"/>
              </a:lnSpc>
              <a:spcBef>
                <a:spcPts val="0"/>
              </a:spcBef>
              <a:spcAft>
                <a:spcPts val="0"/>
              </a:spcAft>
              <a:buNone/>
              <a:defRPr sz="1800">
                <a:solidFill>
                  <a:schemeClr val="accent3"/>
                </a:solidFill>
              </a:defRPr>
            </a:lvl4pPr>
            <a:lvl5pPr lvl="4">
              <a:lnSpc>
                <a:spcPct val="115000"/>
              </a:lnSpc>
              <a:spcBef>
                <a:spcPts val="0"/>
              </a:spcBef>
              <a:spcAft>
                <a:spcPts val="0"/>
              </a:spcAft>
              <a:buNone/>
              <a:defRPr sz="1800">
                <a:solidFill>
                  <a:schemeClr val="accent3"/>
                </a:solidFill>
              </a:defRPr>
            </a:lvl5pPr>
            <a:lvl6pPr lvl="5">
              <a:lnSpc>
                <a:spcPct val="115000"/>
              </a:lnSpc>
              <a:spcBef>
                <a:spcPts val="0"/>
              </a:spcBef>
              <a:spcAft>
                <a:spcPts val="0"/>
              </a:spcAft>
              <a:buNone/>
              <a:defRPr sz="1800">
                <a:solidFill>
                  <a:schemeClr val="accent3"/>
                </a:solidFill>
              </a:defRPr>
            </a:lvl6pPr>
            <a:lvl7pPr lvl="6">
              <a:lnSpc>
                <a:spcPct val="115000"/>
              </a:lnSpc>
              <a:spcBef>
                <a:spcPts val="0"/>
              </a:spcBef>
              <a:spcAft>
                <a:spcPts val="0"/>
              </a:spcAft>
              <a:buNone/>
              <a:defRPr sz="1800">
                <a:solidFill>
                  <a:schemeClr val="accent3"/>
                </a:solidFill>
              </a:defRPr>
            </a:lvl7pPr>
            <a:lvl8pPr lvl="7">
              <a:lnSpc>
                <a:spcPct val="115000"/>
              </a:lnSpc>
              <a:spcBef>
                <a:spcPts val="0"/>
              </a:spcBef>
              <a:spcAft>
                <a:spcPts val="0"/>
              </a:spcAft>
              <a:buNone/>
              <a:defRPr sz="1800">
                <a:solidFill>
                  <a:schemeClr val="accent3"/>
                </a:solidFill>
              </a:defRPr>
            </a:lvl8pPr>
            <a:lvl9pPr lvl="8">
              <a:lnSpc>
                <a:spcPct val="115000"/>
              </a:lnSpc>
              <a:spcBef>
                <a:spcPts val="0"/>
              </a:spcBef>
              <a:spcAft>
                <a:spcPts val="0"/>
              </a:spcAft>
              <a:buNone/>
              <a:defRPr sz="1800">
                <a:solidFill>
                  <a:schemeClr val="accent3"/>
                </a:solidFill>
              </a:defRPr>
            </a:lvl9pPr>
          </a:lstStyle>
          <a:p>
            <a:endParaRPr/>
          </a:p>
        </p:txBody>
      </p:sp>
      <p:sp>
        <p:nvSpPr>
          <p:cNvPr id="759" name="Google Shape;759;p51"/>
          <p:cNvSpPr txBox="1">
            <a:spLocks noGrp="1"/>
          </p:cNvSpPr>
          <p:nvPr>
            <p:ph type="subTitle" idx="1"/>
          </p:nvPr>
        </p:nvSpPr>
        <p:spPr>
          <a:xfrm>
            <a:off x="2176499" y="319800"/>
            <a:ext cx="3904200" cy="520200"/>
          </a:xfrm>
          <a:prstGeom prst="rect">
            <a:avLst/>
          </a:prstGeom>
        </p:spPr>
        <p:txBody>
          <a:bodyPr spcFirstLastPara="1" wrap="square" lIns="91425" tIns="91425" rIns="91425" bIns="91425" anchor="t" anchorCtr="0">
            <a:noAutofit/>
          </a:bodyPr>
          <a:lstStyle>
            <a:lvl1pPr lvl="0">
              <a:spcBef>
                <a:spcPts val="0"/>
              </a:spcBef>
              <a:spcAft>
                <a:spcPts val="0"/>
              </a:spcAft>
              <a:buNone/>
              <a:defRPr sz="1000">
                <a:solidFill>
                  <a:schemeClr val="dk2"/>
                </a:solidFill>
              </a:defRPr>
            </a:lvl1pPr>
            <a:lvl2pPr lvl="1">
              <a:spcBef>
                <a:spcPts val="0"/>
              </a:spcBef>
              <a:spcAft>
                <a:spcPts val="0"/>
              </a:spcAft>
              <a:buClr>
                <a:schemeClr val="dk2"/>
              </a:buClr>
              <a:buSzPts val="1800"/>
              <a:buFont typeface="IBM Plex Sans"/>
              <a:buNone/>
              <a:defRPr sz="1800">
                <a:solidFill>
                  <a:schemeClr val="dk2"/>
                </a:solidFill>
                <a:latin typeface="IBM Plex Sans"/>
                <a:ea typeface="IBM Plex Sans"/>
                <a:cs typeface="IBM Plex Sans"/>
                <a:sym typeface="IBM Plex Sans"/>
              </a:defRPr>
            </a:lvl2pPr>
            <a:lvl3pPr lvl="2">
              <a:spcBef>
                <a:spcPts val="0"/>
              </a:spcBef>
              <a:spcAft>
                <a:spcPts val="0"/>
              </a:spcAft>
              <a:buClr>
                <a:schemeClr val="dk2"/>
              </a:buClr>
              <a:buSzPts val="1800"/>
              <a:buFont typeface="IBM Plex Sans"/>
              <a:buNone/>
              <a:defRPr sz="1800">
                <a:solidFill>
                  <a:schemeClr val="dk2"/>
                </a:solidFill>
                <a:latin typeface="IBM Plex Sans"/>
                <a:ea typeface="IBM Plex Sans"/>
                <a:cs typeface="IBM Plex Sans"/>
                <a:sym typeface="IBM Plex Sans"/>
              </a:defRPr>
            </a:lvl3pPr>
            <a:lvl4pPr lvl="3">
              <a:spcBef>
                <a:spcPts val="0"/>
              </a:spcBef>
              <a:spcAft>
                <a:spcPts val="0"/>
              </a:spcAft>
              <a:buClr>
                <a:schemeClr val="dk2"/>
              </a:buClr>
              <a:buSzPts val="1800"/>
              <a:buFont typeface="IBM Plex Sans"/>
              <a:buNone/>
              <a:defRPr sz="1800">
                <a:solidFill>
                  <a:schemeClr val="dk2"/>
                </a:solidFill>
                <a:latin typeface="IBM Plex Sans"/>
                <a:ea typeface="IBM Plex Sans"/>
                <a:cs typeface="IBM Plex Sans"/>
                <a:sym typeface="IBM Plex Sans"/>
              </a:defRPr>
            </a:lvl4pPr>
            <a:lvl5pPr lvl="4">
              <a:spcBef>
                <a:spcPts val="0"/>
              </a:spcBef>
              <a:spcAft>
                <a:spcPts val="0"/>
              </a:spcAft>
              <a:buClr>
                <a:schemeClr val="dk2"/>
              </a:buClr>
              <a:buSzPts val="1800"/>
              <a:buFont typeface="IBM Plex Sans"/>
              <a:buNone/>
              <a:defRPr sz="1800">
                <a:solidFill>
                  <a:schemeClr val="dk2"/>
                </a:solidFill>
                <a:latin typeface="IBM Plex Sans"/>
                <a:ea typeface="IBM Plex Sans"/>
                <a:cs typeface="IBM Plex Sans"/>
                <a:sym typeface="IBM Plex Sans"/>
              </a:defRPr>
            </a:lvl5pPr>
            <a:lvl6pPr lvl="5">
              <a:spcBef>
                <a:spcPts val="0"/>
              </a:spcBef>
              <a:spcAft>
                <a:spcPts val="0"/>
              </a:spcAft>
              <a:buClr>
                <a:schemeClr val="dk2"/>
              </a:buClr>
              <a:buSzPts val="1800"/>
              <a:buFont typeface="IBM Plex Sans"/>
              <a:buNone/>
              <a:defRPr sz="1800">
                <a:solidFill>
                  <a:schemeClr val="dk2"/>
                </a:solidFill>
                <a:latin typeface="IBM Plex Sans"/>
                <a:ea typeface="IBM Plex Sans"/>
                <a:cs typeface="IBM Plex Sans"/>
                <a:sym typeface="IBM Plex Sans"/>
              </a:defRPr>
            </a:lvl6pPr>
            <a:lvl7pPr lvl="6">
              <a:spcBef>
                <a:spcPts val="0"/>
              </a:spcBef>
              <a:spcAft>
                <a:spcPts val="0"/>
              </a:spcAft>
              <a:buClr>
                <a:schemeClr val="dk2"/>
              </a:buClr>
              <a:buSzPts val="1800"/>
              <a:buFont typeface="IBM Plex Sans"/>
              <a:buNone/>
              <a:defRPr sz="1800">
                <a:solidFill>
                  <a:schemeClr val="dk2"/>
                </a:solidFill>
                <a:latin typeface="IBM Plex Sans"/>
                <a:ea typeface="IBM Plex Sans"/>
                <a:cs typeface="IBM Plex Sans"/>
                <a:sym typeface="IBM Plex Sans"/>
              </a:defRPr>
            </a:lvl7pPr>
            <a:lvl8pPr lvl="7">
              <a:spcBef>
                <a:spcPts val="0"/>
              </a:spcBef>
              <a:spcAft>
                <a:spcPts val="0"/>
              </a:spcAft>
              <a:buClr>
                <a:schemeClr val="dk2"/>
              </a:buClr>
              <a:buSzPts val="1800"/>
              <a:buFont typeface="IBM Plex Sans"/>
              <a:buNone/>
              <a:defRPr sz="1800">
                <a:solidFill>
                  <a:schemeClr val="dk2"/>
                </a:solidFill>
                <a:latin typeface="IBM Plex Sans"/>
                <a:ea typeface="IBM Plex Sans"/>
                <a:cs typeface="IBM Plex Sans"/>
                <a:sym typeface="IBM Plex Sans"/>
              </a:defRPr>
            </a:lvl8pPr>
            <a:lvl9pPr lvl="8">
              <a:spcBef>
                <a:spcPts val="0"/>
              </a:spcBef>
              <a:spcAft>
                <a:spcPts val="0"/>
              </a:spcAft>
              <a:buClr>
                <a:schemeClr val="dk2"/>
              </a:buClr>
              <a:buSzPts val="1800"/>
              <a:buFont typeface="IBM Plex Sans"/>
              <a:buNone/>
              <a:defRPr sz="1800">
                <a:solidFill>
                  <a:schemeClr val="dk2"/>
                </a:solidFill>
                <a:latin typeface="IBM Plex Sans"/>
                <a:ea typeface="IBM Plex Sans"/>
                <a:cs typeface="IBM Plex Sans"/>
                <a:sym typeface="IBM Plex Sans"/>
              </a:defRPr>
            </a:lvl9pPr>
          </a:lstStyle>
          <a:p>
            <a:endParaRPr/>
          </a:p>
        </p:txBody>
      </p:sp>
      <p:sp>
        <p:nvSpPr>
          <p:cNvPr id="760" name="Google Shape;760;p51"/>
          <p:cNvSpPr txBox="1">
            <a:spLocks noGrp="1"/>
          </p:cNvSpPr>
          <p:nvPr>
            <p:ph type="subTitle" idx="2"/>
          </p:nvPr>
        </p:nvSpPr>
        <p:spPr>
          <a:xfrm>
            <a:off x="2942250" y="1877700"/>
            <a:ext cx="1564500" cy="452700"/>
          </a:xfrm>
          <a:prstGeom prst="rect">
            <a:avLst/>
          </a:prstGeom>
        </p:spPr>
        <p:txBody>
          <a:bodyPr spcFirstLastPara="1" wrap="square" lIns="91425" tIns="91425" rIns="91425" bIns="91425" anchor="t" anchorCtr="0">
            <a:noAutofit/>
          </a:bodyPr>
          <a:lstStyle>
            <a:lvl1pPr lvl="0">
              <a:spcBef>
                <a:spcPts val="0"/>
              </a:spcBef>
              <a:spcAft>
                <a:spcPts val="0"/>
              </a:spcAft>
              <a:buNone/>
              <a:defRPr sz="1200">
                <a:solidFill>
                  <a:schemeClr val="dk2"/>
                </a:solidFill>
                <a:latin typeface="IBM Plex Sans Medium"/>
                <a:ea typeface="IBM Plex Sans Medium"/>
                <a:cs typeface="IBM Plex Sans Medium"/>
                <a:sym typeface="IBM Plex Sans Medium"/>
              </a:defRPr>
            </a:lvl1pPr>
            <a:lvl2pPr lvl="1" algn="ctr">
              <a:spcBef>
                <a:spcPts val="0"/>
              </a:spcBef>
              <a:spcAft>
                <a:spcPts val="0"/>
              </a:spcAft>
              <a:buClr>
                <a:schemeClr val="dk2"/>
              </a:buClr>
              <a:buSzPts val="1600"/>
              <a:buFont typeface="IBM Plex Sans"/>
              <a:buNone/>
              <a:defRPr sz="1600">
                <a:solidFill>
                  <a:schemeClr val="dk2"/>
                </a:solidFill>
                <a:latin typeface="IBM Plex Sans"/>
                <a:ea typeface="IBM Plex Sans"/>
                <a:cs typeface="IBM Plex Sans"/>
                <a:sym typeface="IBM Plex Sans"/>
              </a:defRPr>
            </a:lvl2pPr>
            <a:lvl3pPr lvl="2" algn="ctr">
              <a:spcBef>
                <a:spcPts val="0"/>
              </a:spcBef>
              <a:spcAft>
                <a:spcPts val="0"/>
              </a:spcAft>
              <a:buClr>
                <a:schemeClr val="dk2"/>
              </a:buClr>
              <a:buSzPts val="1600"/>
              <a:buFont typeface="IBM Plex Sans"/>
              <a:buNone/>
              <a:defRPr sz="1600">
                <a:solidFill>
                  <a:schemeClr val="dk2"/>
                </a:solidFill>
                <a:latin typeface="IBM Plex Sans"/>
                <a:ea typeface="IBM Plex Sans"/>
                <a:cs typeface="IBM Plex Sans"/>
                <a:sym typeface="IBM Plex Sans"/>
              </a:defRPr>
            </a:lvl3pPr>
            <a:lvl4pPr lvl="3" algn="ctr">
              <a:spcBef>
                <a:spcPts val="0"/>
              </a:spcBef>
              <a:spcAft>
                <a:spcPts val="0"/>
              </a:spcAft>
              <a:buClr>
                <a:schemeClr val="dk2"/>
              </a:buClr>
              <a:buSzPts val="1600"/>
              <a:buFont typeface="IBM Plex Sans"/>
              <a:buNone/>
              <a:defRPr sz="1600">
                <a:solidFill>
                  <a:schemeClr val="dk2"/>
                </a:solidFill>
                <a:latin typeface="IBM Plex Sans"/>
                <a:ea typeface="IBM Plex Sans"/>
                <a:cs typeface="IBM Plex Sans"/>
                <a:sym typeface="IBM Plex Sans"/>
              </a:defRPr>
            </a:lvl4pPr>
            <a:lvl5pPr lvl="4" algn="ctr">
              <a:spcBef>
                <a:spcPts val="0"/>
              </a:spcBef>
              <a:spcAft>
                <a:spcPts val="0"/>
              </a:spcAft>
              <a:buClr>
                <a:schemeClr val="dk2"/>
              </a:buClr>
              <a:buSzPts val="1600"/>
              <a:buFont typeface="IBM Plex Sans"/>
              <a:buNone/>
              <a:defRPr sz="1600">
                <a:solidFill>
                  <a:schemeClr val="dk2"/>
                </a:solidFill>
                <a:latin typeface="IBM Plex Sans"/>
                <a:ea typeface="IBM Plex Sans"/>
                <a:cs typeface="IBM Plex Sans"/>
                <a:sym typeface="IBM Plex Sans"/>
              </a:defRPr>
            </a:lvl5pPr>
            <a:lvl6pPr lvl="5" algn="ctr">
              <a:spcBef>
                <a:spcPts val="0"/>
              </a:spcBef>
              <a:spcAft>
                <a:spcPts val="0"/>
              </a:spcAft>
              <a:buClr>
                <a:schemeClr val="dk2"/>
              </a:buClr>
              <a:buSzPts val="1600"/>
              <a:buFont typeface="IBM Plex Sans"/>
              <a:buNone/>
              <a:defRPr sz="1600">
                <a:solidFill>
                  <a:schemeClr val="dk2"/>
                </a:solidFill>
                <a:latin typeface="IBM Plex Sans"/>
                <a:ea typeface="IBM Plex Sans"/>
                <a:cs typeface="IBM Plex Sans"/>
                <a:sym typeface="IBM Plex Sans"/>
              </a:defRPr>
            </a:lvl6pPr>
            <a:lvl7pPr lvl="6" algn="ctr">
              <a:spcBef>
                <a:spcPts val="0"/>
              </a:spcBef>
              <a:spcAft>
                <a:spcPts val="0"/>
              </a:spcAft>
              <a:buClr>
                <a:schemeClr val="dk2"/>
              </a:buClr>
              <a:buSzPts val="1600"/>
              <a:buFont typeface="IBM Plex Sans"/>
              <a:buNone/>
              <a:defRPr sz="1600">
                <a:solidFill>
                  <a:schemeClr val="dk2"/>
                </a:solidFill>
                <a:latin typeface="IBM Plex Sans"/>
                <a:ea typeface="IBM Plex Sans"/>
                <a:cs typeface="IBM Plex Sans"/>
                <a:sym typeface="IBM Plex Sans"/>
              </a:defRPr>
            </a:lvl7pPr>
            <a:lvl8pPr lvl="7" algn="ctr">
              <a:spcBef>
                <a:spcPts val="0"/>
              </a:spcBef>
              <a:spcAft>
                <a:spcPts val="0"/>
              </a:spcAft>
              <a:buClr>
                <a:schemeClr val="dk2"/>
              </a:buClr>
              <a:buSzPts val="1600"/>
              <a:buFont typeface="IBM Plex Sans"/>
              <a:buNone/>
              <a:defRPr sz="1600">
                <a:solidFill>
                  <a:schemeClr val="dk2"/>
                </a:solidFill>
                <a:latin typeface="IBM Plex Sans"/>
                <a:ea typeface="IBM Plex Sans"/>
                <a:cs typeface="IBM Plex Sans"/>
                <a:sym typeface="IBM Plex Sans"/>
              </a:defRPr>
            </a:lvl8pPr>
            <a:lvl9pPr lvl="8" algn="ctr">
              <a:spcBef>
                <a:spcPts val="0"/>
              </a:spcBef>
              <a:spcAft>
                <a:spcPts val="0"/>
              </a:spcAft>
              <a:buClr>
                <a:schemeClr val="dk2"/>
              </a:buClr>
              <a:buSzPts val="1600"/>
              <a:buFont typeface="IBM Plex Sans"/>
              <a:buNone/>
              <a:defRPr sz="1600">
                <a:solidFill>
                  <a:schemeClr val="dk2"/>
                </a:solidFill>
                <a:latin typeface="IBM Plex Sans"/>
                <a:ea typeface="IBM Plex Sans"/>
                <a:cs typeface="IBM Plex Sans"/>
                <a:sym typeface="IBM Plex Sans"/>
              </a:defRPr>
            </a:lvl9pPr>
          </a:lstStyle>
          <a:p>
            <a:endParaRPr/>
          </a:p>
        </p:txBody>
      </p:sp>
      <p:sp>
        <p:nvSpPr>
          <p:cNvPr id="761" name="Google Shape;761;p51"/>
          <p:cNvSpPr txBox="1">
            <a:spLocks noGrp="1"/>
          </p:cNvSpPr>
          <p:nvPr>
            <p:ph type="subTitle" idx="3"/>
          </p:nvPr>
        </p:nvSpPr>
        <p:spPr>
          <a:xfrm>
            <a:off x="1078950" y="2330400"/>
            <a:ext cx="1564500" cy="1644900"/>
          </a:xfrm>
          <a:prstGeom prst="rect">
            <a:avLst/>
          </a:prstGeom>
        </p:spPr>
        <p:txBody>
          <a:bodyPr spcFirstLastPara="1" wrap="square" lIns="91425" tIns="91425" rIns="91425" bIns="91425" anchor="t" anchorCtr="0">
            <a:noAutofit/>
          </a:bodyPr>
          <a:lstStyle>
            <a:lvl1pPr lvl="0">
              <a:lnSpc>
                <a:spcPct val="115000"/>
              </a:lnSpc>
              <a:spcBef>
                <a:spcPts val="0"/>
              </a:spcBef>
              <a:spcAft>
                <a:spcPts val="0"/>
              </a:spcAft>
              <a:buNone/>
              <a:defRPr sz="1000">
                <a:solidFill>
                  <a:schemeClr val="dk2"/>
                </a:solidFill>
                <a:latin typeface="Sora ExtraLight"/>
                <a:ea typeface="Sora ExtraLight"/>
                <a:cs typeface="Sora ExtraLight"/>
                <a:sym typeface="Sora ExtraLight"/>
              </a:defRPr>
            </a:lvl1pPr>
            <a:lvl2pPr lvl="1" algn="ctr">
              <a:spcBef>
                <a:spcPts val="0"/>
              </a:spcBef>
              <a:spcAft>
                <a:spcPts val="0"/>
              </a:spcAft>
              <a:buClr>
                <a:schemeClr val="dk2"/>
              </a:buClr>
              <a:buSzPts val="1000"/>
              <a:buFont typeface="Sora"/>
              <a:buNone/>
              <a:defRPr sz="1000">
                <a:solidFill>
                  <a:schemeClr val="dk2"/>
                </a:solidFill>
                <a:latin typeface="Sora"/>
                <a:ea typeface="Sora"/>
                <a:cs typeface="Sora"/>
                <a:sym typeface="Sora"/>
              </a:defRPr>
            </a:lvl2pPr>
            <a:lvl3pPr lvl="2" algn="ctr">
              <a:spcBef>
                <a:spcPts val="0"/>
              </a:spcBef>
              <a:spcAft>
                <a:spcPts val="0"/>
              </a:spcAft>
              <a:buClr>
                <a:schemeClr val="dk2"/>
              </a:buClr>
              <a:buSzPts val="1000"/>
              <a:buFont typeface="Sora"/>
              <a:buNone/>
              <a:defRPr sz="1000">
                <a:solidFill>
                  <a:schemeClr val="dk2"/>
                </a:solidFill>
                <a:latin typeface="Sora"/>
                <a:ea typeface="Sora"/>
                <a:cs typeface="Sora"/>
                <a:sym typeface="Sora"/>
              </a:defRPr>
            </a:lvl3pPr>
            <a:lvl4pPr lvl="3" algn="ctr">
              <a:spcBef>
                <a:spcPts val="0"/>
              </a:spcBef>
              <a:spcAft>
                <a:spcPts val="0"/>
              </a:spcAft>
              <a:buClr>
                <a:schemeClr val="dk2"/>
              </a:buClr>
              <a:buSzPts val="1000"/>
              <a:buFont typeface="Sora"/>
              <a:buNone/>
              <a:defRPr sz="1000">
                <a:solidFill>
                  <a:schemeClr val="dk2"/>
                </a:solidFill>
                <a:latin typeface="Sora"/>
                <a:ea typeface="Sora"/>
                <a:cs typeface="Sora"/>
                <a:sym typeface="Sora"/>
              </a:defRPr>
            </a:lvl4pPr>
            <a:lvl5pPr lvl="4" algn="ctr">
              <a:spcBef>
                <a:spcPts val="0"/>
              </a:spcBef>
              <a:spcAft>
                <a:spcPts val="0"/>
              </a:spcAft>
              <a:buClr>
                <a:schemeClr val="dk2"/>
              </a:buClr>
              <a:buSzPts val="1000"/>
              <a:buFont typeface="Sora"/>
              <a:buNone/>
              <a:defRPr sz="1000">
                <a:solidFill>
                  <a:schemeClr val="dk2"/>
                </a:solidFill>
                <a:latin typeface="Sora"/>
                <a:ea typeface="Sora"/>
                <a:cs typeface="Sora"/>
                <a:sym typeface="Sora"/>
              </a:defRPr>
            </a:lvl5pPr>
            <a:lvl6pPr lvl="5" algn="ctr">
              <a:spcBef>
                <a:spcPts val="0"/>
              </a:spcBef>
              <a:spcAft>
                <a:spcPts val="0"/>
              </a:spcAft>
              <a:buClr>
                <a:schemeClr val="dk2"/>
              </a:buClr>
              <a:buSzPts val="1000"/>
              <a:buFont typeface="Sora"/>
              <a:buNone/>
              <a:defRPr sz="1000">
                <a:solidFill>
                  <a:schemeClr val="dk2"/>
                </a:solidFill>
                <a:latin typeface="Sora"/>
                <a:ea typeface="Sora"/>
                <a:cs typeface="Sora"/>
                <a:sym typeface="Sora"/>
              </a:defRPr>
            </a:lvl6pPr>
            <a:lvl7pPr lvl="6" algn="ctr">
              <a:spcBef>
                <a:spcPts val="0"/>
              </a:spcBef>
              <a:spcAft>
                <a:spcPts val="0"/>
              </a:spcAft>
              <a:buClr>
                <a:schemeClr val="dk2"/>
              </a:buClr>
              <a:buSzPts val="1000"/>
              <a:buFont typeface="Sora"/>
              <a:buNone/>
              <a:defRPr sz="1000">
                <a:solidFill>
                  <a:schemeClr val="dk2"/>
                </a:solidFill>
                <a:latin typeface="Sora"/>
                <a:ea typeface="Sora"/>
                <a:cs typeface="Sora"/>
                <a:sym typeface="Sora"/>
              </a:defRPr>
            </a:lvl7pPr>
            <a:lvl8pPr lvl="7" algn="ctr">
              <a:spcBef>
                <a:spcPts val="0"/>
              </a:spcBef>
              <a:spcAft>
                <a:spcPts val="0"/>
              </a:spcAft>
              <a:buClr>
                <a:schemeClr val="dk2"/>
              </a:buClr>
              <a:buSzPts val="1000"/>
              <a:buFont typeface="Sora"/>
              <a:buNone/>
              <a:defRPr sz="1000">
                <a:solidFill>
                  <a:schemeClr val="dk2"/>
                </a:solidFill>
                <a:latin typeface="Sora"/>
                <a:ea typeface="Sora"/>
                <a:cs typeface="Sora"/>
                <a:sym typeface="Sora"/>
              </a:defRPr>
            </a:lvl8pPr>
            <a:lvl9pPr lvl="8" algn="ctr">
              <a:spcBef>
                <a:spcPts val="0"/>
              </a:spcBef>
              <a:spcAft>
                <a:spcPts val="0"/>
              </a:spcAft>
              <a:buClr>
                <a:schemeClr val="dk2"/>
              </a:buClr>
              <a:buSzPts val="1000"/>
              <a:buFont typeface="Sora"/>
              <a:buNone/>
              <a:defRPr sz="1000">
                <a:solidFill>
                  <a:schemeClr val="dk2"/>
                </a:solidFill>
                <a:latin typeface="Sora"/>
                <a:ea typeface="Sora"/>
                <a:cs typeface="Sora"/>
                <a:sym typeface="Sora"/>
              </a:defRPr>
            </a:lvl9pPr>
          </a:lstStyle>
          <a:p>
            <a:endParaRPr/>
          </a:p>
        </p:txBody>
      </p:sp>
      <p:sp>
        <p:nvSpPr>
          <p:cNvPr id="762" name="Google Shape;762;p51"/>
          <p:cNvSpPr txBox="1">
            <a:spLocks noGrp="1"/>
          </p:cNvSpPr>
          <p:nvPr>
            <p:ph type="subTitle" idx="4"/>
          </p:nvPr>
        </p:nvSpPr>
        <p:spPr>
          <a:xfrm>
            <a:off x="4798644" y="1877700"/>
            <a:ext cx="1564500" cy="452700"/>
          </a:xfrm>
          <a:prstGeom prst="rect">
            <a:avLst/>
          </a:prstGeom>
        </p:spPr>
        <p:txBody>
          <a:bodyPr spcFirstLastPara="1" wrap="square" lIns="91425" tIns="91425" rIns="91425" bIns="91425" anchor="t" anchorCtr="0">
            <a:noAutofit/>
          </a:bodyPr>
          <a:lstStyle>
            <a:lvl1pPr lvl="0">
              <a:spcBef>
                <a:spcPts val="0"/>
              </a:spcBef>
              <a:spcAft>
                <a:spcPts val="0"/>
              </a:spcAft>
              <a:buNone/>
              <a:defRPr sz="1200">
                <a:solidFill>
                  <a:schemeClr val="dk2"/>
                </a:solidFill>
                <a:latin typeface="IBM Plex Sans Medium"/>
                <a:ea typeface="IBM Plex Sans Medium"/>
                <a:cs typeface="IBM Plex Sans Medium"/>
                <a:sym typeface="IBM Plex Sans Medium"/>
              </a:defRPr>
            </a:lvl1pPr>
            <a:lvl2pPr lvl="1" algn="ctr">
              <a:spcBef>
                <a:spcPts val="0"/>
              </a:spcBef>
              <a:spcAft>
                <a:spcPts val="0"/>
              </a:spcAft>
              <a:buClr>
                <a:schemeClr val="dk2"/>
              </a:buClr>
              <a:buSzPts val="1600"/>
              <a:buFont typeface="IBM Plex Sans"/>
              <a:buNone/>
              <a:defRPr sz="1600">
                <a:solidFill>
                  <a:schemeClr val="dk2"/>
                </a:solidFill>
                <a:latin typeface="IBM Plex Sans"/>
                <a:ea typeface="IBM Plex Sans"/>
                <a:cs typeface="IBM Plex Sans"/>
                <a:sym typeface="IBM Plex Sans"/>
              </a:defRPr>
            </a:lvl2pPr>
            <a:lvl3pPr lvl="2" algn="ctr">
              <a:spcBef>
                <a:spcPts val="0"/>
              </a:spcBef>
              <a:spcAft>
                <a:spcPts val="0"/>
              </a:spcAft>
              <a:buClr>
                <a:schemeClr val="dk2"/>
              </a:buClr>
              <a:buSzPts val="1600"/>
              <a:buFont typeface="IBM Plex Sans"/>
              <a:buNone/>
              <a:defRPr sz="1600">
                <a:solidFill>
                  <a:schemeClr val="dk2"/>
                </a:solidFill>
                <a:latin typeface="IBM Plex Sans"/>
                <a:ea typeface="IBM Plex Sans"/>
                <a:cs typeface="IBM Plex Sans"/>
                <a:sym typeface="IBM Plex Sans"/>
              </a:defRPr>
            </a:lvl3pPr>
            <a:lvl4pPr lvl="3" algn="ctr">
              <a:spcBef>
                <a:spcPts val="0"/>
              </a:spcBef>
              <a:spcAft>
                <a:spcPts val="0"/>
              </a:spcAft>
              <a:buClr>
                <a:schemeClr val="dk2"/>
              </a:buClr>
              <a:buSzPts val="1600"/>
              <a:buFont typeface="IBM Plex Sans"/>
              <a:buNone/>
              <a:defRPr sz="1600">
                <a:solidFill>
                  <a:schemeClr val="dk2"/>
                </a:solidFill>
                <a:latin typeface="IBM Plex Sans"/>
                <a:ea typeface="IBM Plex Sans"/>
                <a:cs typeface="IBM Plex Sans"/>
                <a:sym typeface="IBM Plex Sans"/>
              </a:defRPr>
            </a:lvl4pPr>
            <a:lvl5pPr lvl="4" algn="ctr">
              <a:spcBef>
                <a:spcPts val="0"/>
              </a:spcBef>
              <a:spcAft>
                <a:spcPts val="0"/>
              </a:spcAft>
              <a:buClr>
                <a:schemeClr val="dk2"/>
              </a:buClr>
              <a:buSzPts val="1600"/>
              <a:buFont typeface="IBM Plex Sans"/>
              <a:buNone/>
              <a:defRPr sz="1600">
                <a:solidFill>
                  <a:schemeClr val="dk2"/>
                </a:solidFill>
                <a:latin typeface="IBM Plex Sans"/>
                <a:ea typeface="IBM Plex Sans"/>
                <a:cs typeface="IBM Plex Sans"/>
                <a:sym typeface="IBM Plex Sans"/>
              </a:defRPr>
            </a:lvl5pPr>
            <a:lvl6pPr lvl="5" algn="ctr">
              <a:spcBef>
                <a:spcPts val="0"/>
              </a:spcBef>
              <a:spcAft>
                <a:spcPts val="0"/>
              </a:spcAft>
              <a:buClr>
                <a:schemeClr val="dk2"/>
              </a:buClr>
              <a:buSzPts val="1600"/>
              <a:buFont typeface="IBM Plex Sans"/>
              <a:buNone/>
              <a:defRPr sz="1600">
                <a:solidFill>
                  <a:schemeClr val="dk2"/>
                </a:solidFill>
                <a:latin typeface="IBM Plex Sans"/>
                <a:ea typeface="IBM Plex Sans"/>
                <a:cs typeface="IBM Plex Sans"/>
                <a:sym typeface="IBM Plex Sans"/>
              </a:defRPr>
            </a:lvl6pPr>
            <a:lvl7pPr lvl="6" algn="ctr">
              <a:spcBef>
                <a:spcPts val="0"/>
              </a:spcBef>
              <a:spcAft>
                <a:spcPts val="0"/>
              </a:spcAft>
              <a:buClr>
                <a:schemeClr val="dk2"/>
              </a:buClr>
              <a:buSzPts val="1600"/>
              <a:buFont typeface="IBM Plex Sans"/>
              <a:buNone/>
              <a:defRPr sz="1600">
                <a:solidFill>
                  <a:schemeClr val="dk2"/>
                </a:solidFill>
                <a:latin typeface="IBM Plex Sans"/>
                <a:ea typeface="IBM Plex Sans"/>
                <a:cs typeface="IBM Plex Sans"/>
                <a:sym typeface="IBM Plex Sans"/>
              </a:defRPr>
            </a:lvl7pPr>
            <a:lvl8pPr lvl="7" algn="ctr">
              <a:spcBef>
                <a:spcPts val="0"/>
              </a:spcBef>
              <a:spcAft>
                <a:spcPts val="0"/>
              </a:spcAft>
              <a:buClr>
                <a:schemeClr val="dk2"/>
              </a:buClr>
              <a:buSzPts val="1600"/>
              <a:buFont typeface="IBM Plex Sans"/>
              <a:buNone/>
              <a:defRPr sz="1600">
                <a:solidFill>
                  <a:schemeClr val="dk2"/>
                </a:solidFill>
                <a:latin typeface="IBM Plex Sans"/>
                <a:ea typeface="IBM Plex Sans"/>
                <a:cs typeface="IBM Plex Sans"/>
                <a:sym typeface="IBM Plex Sans"/>
              </a:defRPr>
            </a:lvl8pPr>
            <a:lvl9pPr lvl="8" algn="ctr">
              <a:spcBef>
                <a:spcPts val="0"/>
              </a:spcBef>
              <a:spcAft>
                <a:spcPts val="0"/>
              </a:spcAft>
              <a:buClr>
                <a:schemeClr val="dk2"/>
              </a:buClr>
              <a:buSzPts val="1600"/>
              <a:buFont typeface="IBM Plex Sans"/>
              <a:buNone/>
              <a:defRPr sz="1600">
                <a:solidFill>
                  <a:schemeClr val="dk2"/>
                </a:solidFill>
                <a:latin typeface="IBM Plex Sans"/>
                <a:ea typeface="IBM Plex Sans"/>
                <a:cs typeface="IBM Plex Sans"/>
                <a:sym typeface="IBM Plex Sans"/>
              </a:defRPr>
            </a:lvl9pPr>
          </a:lstStyle>
          <a:p>
            <a:endParaRPr/>
          </a:p>
        </p:txBody>
      </p:sp>
      <p:sp>
        <p:nvSpPr>
          <p:cNvPr id="763" name="Google Shape;763;p51"/>
          <p:cNvSpPr txBox="1">
            <a:spLocks noGrp="1"/>
          </p:cNvSpPr>
          <p:nvPr>
            <p:ph type="subTitle" idx="5"/>
          </p:nvPr>
        </p:nvSpPr>
        <p:spPr>
          <a:xfrm>
            <a:off x="2942257" y="2330400"/>
            <a:ext cx="1564500" cy="1644900"/>
          </a:xfrm>
          <a:prstGeom prst="rect">
            <a:avLst/>
          </a:prstGeom>
        </p:spPr>
        <p:txBody>
          <a:bodyPr spcFirstLastPara="1" wrap="square" lIns="91425" tIns="91425" rIns="91425" bIns="91425" anchor="t" anchorCtr="0">
            <a:noAutofit/>
          </a:bodyPr>
          <a:lstStyle>
            <a:lvl1pPr lvl="0">
              <a:lnSpc>
                <a:spcPct val="115000"/>
              </a:lnSpc>
              <a:spcBef>
                <a:spcPts val="0"/>
              </a:spcBef>
              <a:spcAft>
                <a:spcPts val="0"/>
              </a:spcAft>
              <a:buNone/>
              <a:defRPr sz="1000">
                <a:solidFill>
                  <a:schemeClr val="dk2"/>
                </a:solidFill>
                <a:latin typeface="Sora ExtraLight"/>
                <a:ea typeface="Sora ExtraLight"/>
                <a:cs typeface="Sora ExtraLight"/>
                <a:sym typeface="Sora ExtraLight"/>
              </a:defRPr>
            </a:lvl1pPr>
            <a:lvl2pPr lvl="1" algn="ctr">
              <a:spcBef>
                <a:spcPts val="0"/>
              </a:spcBef>
              <a:spcAft>
                <a:spcPts val="0"/>
              </a:spcAft>
              <a:buClr>
                <a:schemeClr val="dk2"/>
              </a:buClr>
              <a:buSzPts val="1000"/>
              <a:buFont typeface="Sora"/>
              <a:buNone/>
              <a:defRPr sz="1000">
                <a:solidFill>
                  <a:schemeClr val="dk2"/>
                </a:solidFill>
                <a:latin typeface="Sora"/>
                <a:ea typeface="Sora"/>
                <a:cs typeface="Sora"/>
                <a:sym typeface="Sora"/>
              </a:defRPr>
            </a:lvl2pPr>
            <a:lvl3pPr lvl="2" algn="ctr">
              <a:spcBef>
                <a:spcPts val="0"/>
              </a:spcBef>
              <a:spcAft>
                <a:spcPts val="0"/>
              </a:spcAft>
              <a:buClr>
                <a:schemeClr val="dk2"/>
              </a:buClr>
              <a:buSzPts val="1000"/>
              <a:buFont typeface="Sora"/>
              <a:buNone/>
              <a:defRPr sz="1000">
                <a:solidFill>
                  <a:schemeClr val="dk2"/>
                </a:solidFill>
                <a:latin typeface="Sora"/>
                <a:ea typeface="Sora"/>
                <a:cs typeface="Sora"/>
                <a:sym typeface="Sora"/>
              </a:defRPr>
            </a:lvl3pPr>
            <a:lvl4pPr lvl="3" algn="ctr">
              <a:spcBef>
                <a:spcPts val="0"/>
              </a:spcBef>
              <a:spcAft>
                <a:spcPts val="0"/>
              </a:spcAft>
              <a:buClr>
                <a:schemeClr val="dk2"/>
              </a:buClr>
              <a:buSzPts val="1000"/>
              <a:buFont typeface="Sora"/>
              <a:buNone/>
              <a:defRPr sz="1000">
                <a:solidFill>
                  <a:schemeClr val="dk2"/>
                </a:solidFill>
                <a:latin typeface="Sora"/>
                <a:ea typeface="Sora"/>
                <a:cs typeface="Sora"/>
                <a:sym typeface="Sora"/>
              </a:defRPr>
            </a:lvl4pPr>
            <a:lvl5pPr lvl="4" algn="ctr">
              <a:spcBef>
                <a:spcPts val="0"/>
              </a:spcBef>
              <a:spcAft>
                <a:spcPts val="0"/>
              </a:spcAft>
              <a:buClr>
                <a:schemeClr val="dk2"/>
              </a:buClr>
              <a:buSzPts val="1000"/>
              <a:buFont typeface="Sora"/>
              <a:buNone/>
              <a:defRPr sz="1000">
                <a:solidFill>
                  <a:schemeClr val="dk2"/>
                </a:solidFill>
                <a:latin typeface="Sora"/>
                <a:ea typeface="Sora"/>
                <a:cs typeface="Sora"/>
                <a:sym typeface="Sora"/>
              </a:defRPr>
            </a:lvl5pPr>
            <a:lvl6pPr lvl="5" algn="ctr">
              <a:spcBef>
                <a:spcPts val="0"/>
              </a:spcBef>
              <a:spcAft>
                <a:spcPts val="0"/>
              </a:spcAft>
              <a:buClr>
                <a:schemeClr val="dk2"/>
              </a:buClr>
              <a:buSzPts val="1000"/>
              <a:buFont typeface="Sora"/>
              <a:buNone/>
              <a:defRPr sz="1000">
                <a:solidFill>
                  <a:schemeClr val="dk2"/>
                </a:solidFill>
                <a:latin typeface="Sora"/>
                <a:ea typeface="Sora"/>
                <a:cs typeface="Sora"/>
                <a:sym typeface="Sora"/>
              </a:defRPr>
            </a:lvl6pPr>
            <a:lvl7pPr lvl="6" algn="ctr">
              <a:spcBef>
                <a:spcPts val="0"/>
              </a:spcBef>
              <a:spcAft>
                <a:spcPts val="0"/>
              </a:spcAft>
              <a:buClr>
                <a:schemeClr val="dk2"/>
              </a:buClr>
              <a:buSzPts val="1000"/>
              <a:buFont typeface="Sora"/>
              <a:buNone/>
              <a:defRPr sz="1000">
                <a:solidFill>
                  <a:schemeClr val="dk2"/>
                </a:solidFill>
                <a:latin typeface="Sora"/>
                <a:ea typeface="Sora"/>
                <a:cs typeface="Sora"/>
                <a:sym typeface="Sora"/>
              </a:defRPr>
            </a:lvl7pPr>
            <a:lvl8pPr lvl="7" algn="ctr">
              <a:spcBef>
                <a:spcPts val="0"/>
              </a:spcBef>
              <a:spcAft>
                <a:spcPts val="0"/>
              </a:spcAft>
              <a:buClr>
                <a:schemeClr val="dk2"/>
              </a:buClr>
              <a:buSzPts val="1000"/>
              <a:buFont typeface="Sora"/>
              <a:buNone/>
              <a:defRPr sz="1000">
                <a:solidFill>
                  <a:schemeClr val="dk2"/>
                </a:solidFill>
                <a:latin typeface="Sora"/>
                <a:ea typeface="Sora"/>
                <a:cs typeface="Sora"/>
                <a:sym typeface="Sora"/>
              </a:defRPr>
            </a:lvl8pPr>
            <a:lvl9pPr lvl="8" algn="ctr">
              <a:spcBef>
                <a:spcPts val="0"/>
              </a:spcBef>
              <a:spcAft>
                <a:spcPts val="0"/>
              </a:spcAft>
              <a:buClr>
                <a:schemeClr val="dk2"/>
              </a:buClr>
              <a:buSzPts val="1000"/>
              <a:buFont typeface="Sora"/>
              <a:buNone/>
              <a:defRPr sz="1000">
                <a:solidFill>
                  <a:schemeClr val="dk2"/>
                </a:solidFill>
                <a:latin typeface="Sora"/>
                <a:ea typeface="Sora"/>
                <a:cs typeface="Sora"/>
                <a:sym typeface="Sora"/>
              </a:defRPr>
            </a:lvl9pPr>
          </a:lstStyle>
          <a:p>
            <a:endParaRPr/>
          </a:p>
        </p:txBody>
      </p:sp>
      <p:sp>
        <p:nvSpPr>
          <p:cNvPr id="764" name="Google Shape;764;p51"/>
          <p:cNvSpPr txBox="1">
            <a:spLocks noGrp="1"/>
          </p:cNvSpPr>
          <p:nvPr>
            <p:ph type="subTitle" idx="6"/>
          </p:nvPr>
        </p:nvSpPr>
        <p:spPr>
          <a:xfrm>
            <a:off x="6671581" y="1877700"/>
            <a:ext cx="1564500" cy="452700"/>
          </a:xfrm>
          <a:prstGeom prst="rect">
            <a:avLst/>
          </a:prstGeom>
        </p:spPr>
        <p:txBody>
          <a:bodyPr spcFirstLastPara="1" wrap="square" lIns="91425" tIns="91425" rIns="91425" bIns="91425" anchor="t" anchorCtr="0">
            <a:noAutofit/>
          </a:bodyPr>
          <a:lstStyle>
            <a:lvl1pPr lvl="0">
              <a:spcBef>
                <a:spcPts val="0"/>
              </a:spcBef>
              <a:spcAft>
                <a:spcPts val="0"/>
              </a:spcAft>
              <a:buNone/>
              <a:defRPr sz="1200">
                <a:solidFill>
                  <a:schemeClr val="dk2"/>
                </a:solidFill>
                <a:latin typeface="IBM Plex Sans Medium"/>
                <a:ea typeface="IBM Plex Sans Medium"/>
                <a:cs typeface="IBM Plex Sans Medium"/>
                <a:sym typeface="IBM Plex Sans Medium"/>
              </a:defRPr>
            </a:lvl1pPr>
            <a:lvl2pPr lvl="1" algn="ctr">
              <a:spcBef>
                <a:spcPts val="0"/>
              </a:spcBef>
              <a:spcAft>
                <a:spcPts val="0"/>
              </a:spcAft>
              <a:buClr>
                <a:schemeClr val="dk2"/>
              </a:buClr>
              <a:buSzPts val="1600"/>
              <a:buFont typeface="IBM Plex Sans"/>
              <a:buNone/>
              <a:defRPr sz="1600">
                <a:solidFill>
                  <a:schemeClr val="dk2"/>
                </a:solidFill>
                <a:latin typeface="IBM Plex Sans"/>
                <a:ea typeface="IBM Plex Sans"/>
                <a:cs typeface="IBM Plex Sans"/>
                <a:sym typeface="IBM Plex Sans"/>
              </a:defRPr>
            </a:lvl2pPr>
            <a:lvl3pPr lvl="2" algn="ctr">
              <a:spcBef>
                <a:spcPts val="0"/>
              </a:spcBef>
              <a:spcAft>
                <a:spcPts val="0"/>
              </a:spcAft>
              <a:buClr>
                <a:schemeClr val="dk2"/>
              </a:buClr>
              <a:buSzPts val="1600"/>
              <a:buFont typeface="IBM Plex Sans"/>
              <a:buNone/>
              <a:defRPr sz="1600">
                <a:solidFill>
                  <a:schemeClr val="dk2"/>
                </a:solidFill>
                <a:latin typeface="IBM Plex Sans"/>
                <a:ea typeface="IBM Plex Sans"/>
                <a:cs typeface="IBM Plex Sans"/>
                <a:sym typeface="IBM Plex Sans"/>
              </a:defRPr>
            </a:lvl3pPr>
            <a:lvl4pPr lvl="3" algn="ctr">
              <a:spcBef>
                <a:spcPts val="0"/>
              </a:spcBef>
              <a:spcAft>
                <a:spcPts val="0"/>
              </a:spcAft>
              <a:buClr>
                <a:schemeClr val="dk2"/>
              </a:buClr>
              <a:buSzPts val="1600"/>
              <a:buFont typeface="IBM Plex Sans"/>
              <a:buNone/>
              <a:defRPr sz="1600">
                <a:solidFill>
                  <a:schemeClr val="dk2"/>
                </a:solidFill>
                <a:latin typeface="IBM Plex Sans"/>
                <a:ea typeface="IBM Plex Sans"/>
                <a:cs typeface="IBM Plex Sans"/>
                <a:sym typeface="IBM Plex Sans"/>
              </a:defRPr>
            </a:lvl4pPr>
            <a:lvl5pPr lvl="4" algn="ctr">
              <a:spcBef>
                <a:spcPts val="0"/>
              </a:spcBef>
              <a:spcAft>
                <a:spcPts val="0"/>
              </a:spcAft>
              <a:buClr>
                <a:schemeClr val="dk2"/>
              </a:buClr>
              <a:buSzPts val="1600"/>
              <a:buFont typeface="IBM Plex Sans"/>
              <a:buNone/>
              <a:defRPr sz="1600">
                <a:solidFill>
                  <a:schemeClr val="dk2"/>
                </a:solidFill>
                <a:latin typeface="IBM Plex Sans"/>
                <a:ea typeface="IBM Plex Sans"/>
                <a:cs typeface="IBM Plex Sans"/>
                <a:sym typeface="IBM Plex Sans"/>
              </a:defRPr>
            </a:lvl5pPr>
            <a:lvl6pPr lvl="5" algn="ctr">
              <a:spcBef>
                <a:spcPts val="0"/>
              </a:spcBef>
              <a:spcAft>
                <a:spcPts val="0"/>
              </a:spcAft>
              <a:buClr>
                <a:schemeClr val="dk2"/>
              </a:buClr>
              <a:buSzPts val="1600"/>
              <a:buFont typeface="IBM Plex Sans"/>
              <a:buNone/>
              <a:defRPr sz="1600">
                <a:solidFill>
                  <a:schemeClr val="dk2"/>
                </a:solidFill>
                <a:latin typeface="IBM Plex Sans"/>
                <a:ea typeface="IBM Plex Sans"/>
                <a:cs typeface="IBM Plex Sans"/>
                <a:sym typeface="IBM Plex Sans"/>
              </a:defRPr>
            </a:lvl6pPr>
            <a:lvl7pPr lvl="6" algn="ctr">
              <a:spcBef>
                <a:spcPts val="0"/>
              </a:spcBef>
              <a:spcAft>
                <a:spcPts val="0"/>
              </a:spcAft>
              <a:buClr>
                <a:schemeClr val="dk2"/>
              </a:buClr>
              <a:buSzPts val="1600"/>
              <a:buFont typeface="IBM Plex Sans"/>
              <a:buNone/>
              <a:defRPr sz="1600">
                <a:solidFill>
                  <a:schemeClr val="dk2"/>
                </a:solidFill>
                <a:latin typeface="IBM Plex Sans"/>
                <a:ea typeface="IBM Plex Sans"/>
                <a:cs typeface="IBM Plex Sans"/>
                <a:sym typeface="IBM Plex Sans"/>
              </a:defRPr>
            </a:lvl7pPr>
            <a:lvl8pPr lvl="7" algn="ctr">
              <a:spcBef>
                <a:spcPts val="0"/>
              </a:spcBef>
              <a:spcAft>
                <a:spcPts val="0"/>
              </a:spcAft>
              <a:buClr>
                <a:schemeClr val="dk2"/>
              </a:buClr>
              <a:buSzPts val="1600"/>
              <a:buFont typeface="IBM Plex Sans"/>
              <a:buNone/>
              <a:defRPr sz="1600">
                <a:solidFill>
                  <a:schemeClr val="dk2"/>
                </a:solidFill>
                <a:latin typeface="IBM Plex Sans"/>
                <a:ea typeface="IBM Plex Sans"/>
                <a:cs typeface="IBM Plex Sans"/>
                <a:sym typeface="IBM Plex Sans"/>
              </a:defRPr>
            </a:lvl8pPr>
            <a:lvl9pPr lvl="8" algn="ctr">
              <a:spcBef>
                <a:spcPts val="0"/>
              </a:spcBef>
              <a:spcAft>
                <a:spcPts val="0"/>
              </a:spcAft>
              <a:buClr>
                <a:schemeClr val="dk2"/>
              </a:buClr>
              <a:buSzPts val="1600"/>
              <a:buFont typeface="IBM Plex Sans"/>
              <a:buNone/>
              <a:defRPr sz="1600">
                <a:solidFill>
                  <a:schemeClr val="dk2"/>
                </a:solidFill>
                <a:latin typeface="IBM Plex Sans"/>
                <a:ea typeface="IBM Plex Sans"/>
                <a:cs typeface="IBM Plex Sans"/>
                <a:sym typeface="IBM Plex Sans"/>
              </a:defRPr>
            </a:lvl9pPr>
          </a:lstStyle>
          <a:p>
            <a:endParaRPr/>
          </a:p>
        </p:txBody>
      </p:sp>
      <p:sp>
        <p:nvSpPr>
          <p:cNvPr id="765" name="Google Shape;765;p51"/>
          <p:cNvSpPr txBox="1">
            <a:spLocks noGrp="1"/>
          </p:cNvSpPr>
          <p:nvPr>
            <p:ph type="subTitle" idx="7"/>
          </p:nvPr>
        </p:nvSpPr>
        <p:spPr>
          <a:xfrm>
            <a:off x="4798647" y="2330400"/>
            <a:ext cx="1564500" cy="1644900"/>
          </a:xfrm>
          <a:prstGeom prst="rect">
            <a:avLst/>
          </a:prstGeom>
        </p:spPr>
        <p:txBody>
          <a:bodyPr spcFirstLastPara="1" wrap="square" lIns="91425" tIns="91425" rIns="91425" bIns="91425" anchor="t" anchorCtr="0">
            <a:noAutofit/>
          </a:bodyPr>
          <a:lstStyle>
            <a:lvl1pPr lvl="0">
              <a:lnSpc>
                <a:spcPct val="115000"/>
              </a:lnSpc>
              <a:spcBef>
                <a:spcPts val="0"/>
              </a:spcBef>
              <a:spcAft>
                <a:spcPts val="0"/>
              </a:spcAft>
              <a:buNone/>
              <a:defRPr sz="1000">
                <a:solidFill>
                  <a:schemeClr val="dk2"/>
                </a:solidFill>
                <a:latin typeface="Sora ExtraLight"/>
                <a:ea typeface="Sora ExtraLight"/>
                <a:cs typeface="Sora ExtraLight"/>
                <a:sym typeface="Sora ExtraLight"/>
              </a:defRPr>
            </a:lvl1pPr>
            <a:lvl2pPr lvl="1" algn="ctr">
              <a:spcBef>
                <a:spcPts val="0"/>
              </a:spcBef>
              <a:spcAft>
                <a:spcPts val="0"/>
              </a:spcAft>
              <a:buClr>
                <a:schemeClr val="dk2"/>
              </a:buClr>
              <a:buSzPts val="1000"/>
              <a:buFont typeface="Sora"/>
              <a:buNone/>
              <a:defRPr sz="1000">
                <a:solidFill>
                  <a:schemeClr val="dk2"/>
                </a:solidFill>
                <a:latin typeface="Sora"/>
                <a:ea typeface="Sora"/>
                <a:cs typeface="Sora"/>
                <a:sym typeface="Sora"/>
              </a:defRPr>
            </a:lvl2pPr>
            <a:lvl3pPr lvl="2" algn="ctr">
              <a:spcBef>
                <a:spcPts val="0"/>
              </a:spcBef>
              <a:spcAft>
                <a:spcPts val="0"/>
              </a:spcAft>
              <a:buClr>
                <a:schemeClr val="dk2"/>
              </a:buClr>
              <a:buSzPts val="1000"/>
              <a:buFont typeface="Sora"/>
              <a:buNone/>
              <a:defRPr sz="1000">
                <a:solidFill>
                  <a:schemeClr val="dk2"/>
                </a:solidFill>
                <a:latin typeface="Sora"/>
                <a:ea typeface="Sora"/>
                <a:cs typeface="Sora"/>
                <a:sym typeface="Sora"/>
              </a:defRPr>
            </a:lvl3pPr>
            <a:lvl4pPr lvl="3" algn="ctr">
              <a:spcBef>
                <a:spcPts val="0"/>
              </a:spcBef>
              <a:spcAft>
                <a:spcPts val="0"/>
              </a:spcAft>
              <a:buClr>
                <a:schemeClr val="dk2"/>
              </a:buClr>
              <a:buSzPts val="1000"/>
              <a:buFont typeface="Sora"/>
              <a:buNone/>
              <a:defRPr sz="1000">
                <a:solidFill>
                  <a:schemeClr val="dk2"/>
                </a:solidFill>
                <a:latin typeface="Sora"/>
                <a:ea typeface="Sora"/>
                <a:cs typeface="Sora"/>
                <a:sym typeface="Sora"/>
              </a:defRPr>
            </a:lvl4pPr>
            <a:lvl5pPr lvl="4" algn="ctr">
              <a:spcBef>
                <a:spcPts val="0"/>
              </a:spcBef>
              <a:spcAft>
                <a:spcPts val="0"/>
              </a:spcAft>
              <a:buClr>
                <a:schemeClr val="dk2"/>
              </a:buClr>
              <a:buSzPts val="1000"/>
              <a:buFont typeface="Sora"/>
              <a:buNone/>
              <a:defRPr sz="1000">
                <a:solidFill>
                  <a:schemeClr val="dk2"/>
                </a:solidFill>
                <a:latin typeface="Sora"/>
                <a:ea typeface="Sora"/>
                <a:cs typeface="Sora"/>
                <a:sym typeface="Sora"/>
              </a:defRPr>
            </a:lvl5pPr>
            <a:lvl6pPr lvl="5" algn="ctr">
              <a:spcBef>
                <a:spcPts val="0"/>
              </a:spcBef>
              <a:spcAft>
                <a:spcPts val="0"/>
              </a:spcAft>
              <a:buClr>
                <a:schemeClr val="dk2"/>
              </a:buClr>
              <a:buSzPts val="1000"/>
              <a:buFont typeface="Sora"/>
              <a:buNone/>
              <a:defRPr sz="1000">
                <a:solidFill>
                  <a:schemeClr val="dk2"/>
                </a:solidFill>
                <a:latin typeface="Sora"/>
                <a:ea typeface="Sora"/>
                <a:cs typeface="Sora"/>
                <a:sym typeface="Sora"/>
              </a:defRPr>
            </a:lvl6pPr>
            <a:lvl7pPr lvl="6" algn="ctr">
              <a:spcBef>
                <a:spcPts val="0"/>
              </a:spcBef>
              <a:spcAft>
                <a:spcPts val="0"/>
              </a:spcAft>
              <a:buClr>
                <a:schemeClr val="dk2"/>
              </a:buClr>
              <a:buSzPts val="1000"/>
              <a:buFont typeface="Sora"/>
              <a:buNone/>
              <a:defRPr sz="1000">
                <a:solidFill>
                  <a:schemeClr val="dk2"/>
                </a:solidFill>
                <a:latin typeface="Sora"/>
                <a:ea typeface="Sora"/>
                <a:cs typeface="Sora"/>
                <a:sym typeface="Sora"/>
              </a:defRPr>
            </a:lvl7pPr>
            <a:lvl8pPr lvl="7" algn="ctr">
              <a:spcBef>
                <a:spcPts val="0"/>
              </a:spcBef>
              <a:spcAft>
                <a:spcPts val="0"/>
              </a:spcAft>
              <a:buClr>
                <a:schemeClr val="dk2"/>
              </a:buClr>
              <a:buSzPts val="1000"/>
              <a:buFont typeface="Sora"/>
              <a:buNone/>
              <a:defRPr sz="1000">
                <a:solidFill>
                  <a:schemeClr val="dk2"/>
                </a:solidFill>
                <a:latin typeface="Sora"/>
                <a:ea typeface="Sora"/>
                <a:cs typeface="Sora"/>
                <a:sym typeface="Sora"/>
              </a:defRPr>
            </a:lvl8pPr>
            <a:lvl9pPr lvl="8" algn="ctr">
              <a:spcBef>
                <a:spcPts val="0"/>
              </a:spcBef>
              <a:spcAft>
                <a:spcPts val="0"/>
              </a:spcAft>
              <a:buClr>
                <a:schemeClr val="dk2"/>
              </a:buClr>
              <a:buSzPts val="1000"/>
              <a:buFont typeface="Sora"/>
              <a:buNone/>
              <a:defRPr sz="1000">
                <a:solidFill>
                  <a:schemeClr val="dk2"/>
                </a:solidFill>
                <a:latin typeface="Sora"/>
                <a:ea typeface="Sora"/>
                <a:cs typeface="Sora"/>
                <a:sym typeface="Sora"/>
              </a:defRPr>
            </a:lvl9pPr>
          </a:lstStyle>
          <a:p>
            <a:endParaRPr/>
          </a:p>
        </p:txBody>
      </p:sp>
      <p:grpSp>
        <p:nvGrpSpPr>
          <p:cNvPr id="766" name="Google Shape;766;p51"/>
          <p:cNvGrpSpPr/>
          <p:nvPr/>
        </p:nvGrpSpPr>
        <p:grpSpPr>
          <a:xfrm rot="5400000">
            <a:off x="7381575" y="-838700"/>
            <a:ext cx="930250" cy="2591775"/>
            <a:chOff x="0" y="508250"/>
            <a:chExt cx="930250" cy="2591775"/>
          </a:xfrm>
        </p:grpSpPr>
        <p:grpSp>
          <p:nvGrpSpPr>
            <p:cNvPr id="767" name="Google Shape;767;p51"/>
            <p:cNvGrpSpPr/>
            <p:nvPr/>
          </p:nvGrpSpPr>
          <p:grpSpPr>
            <a:xfrm>
              <a:off x="0" y="877050"/>
              <a:ext cx="930250" cy="2222975"/>
              <a:chOff x="1233650" y="2421900"/>
              <a:chExt cx="930250" cy="2222975"/>
            </a:xfrm>
          </p:grpSpPr>
          <p:grpSp>
            <p:nvGrpSpPr>
              <p:cNvPr id="768" name="Google Shape;768;p51"/>
              <p:cNvGrpSpPr/>
              <p:nvPr/>
            </p:nvGrpSpPr>
            <p:grpSpPr>
              <a:xfrm>
                <a:off x="1233650" y="2793625"/>
                <a:ext cx="930250" cy="1851250"/>
                <a:chOff x="1381975" y="3249175"/>
                <a:chExt cx="930250" cy="1851250"/>
              </a:xfrm>
            </p:grpSpPr>
            <p:grpSp>
              <p:nvGrpSpPr>
                <p:cNvPr id="769" name="Google Shape;769;p51"/>
                <p:cNvGrpSpPr/>
                <p:nvPr/>
              </p:nvGrpSpPr>
              <p:grpSpPr>
                <a:xfrm>
                  <a:off x="1571825" y="3249175"/>
                  <a:ext cx="740400" cy="370200"/>
                  <a:chOff x="1571825" y="3249175"/>
                  <a:chExt cx="740400" cy="370200"/>
                </a:xfrm>
              </p:grpSpPr>
              <p:sp>
                <p:nvSpPr>
                  <p:cNvPr id="770" name="Google Shape;770;p51"/>
                  <p:cNvSpPr/>
                  <p:nvPr/>
                </p:nvSpPr>
                <p:spPr>
                  <a:xfrm>
                    <a:off x="1571825" y="3249175"/>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771" name="Google Shape;771;p51"/>
                  <p:cNvSpPr/>
                  <p:nvPr/>
                </p:nvSpPr>
                <p:spPr>
                  <a:xfrm>
                    <a:off x="1942025" y="3249175"/>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grpSp>
            <p:sp>
              <p:nvSpPr>
                <p:cNvPr id="772" name="Google Shape;772;p51"/>
                <p:cNvSpPr/>
                <p:nvPr/>
              </p:nvSpPr>
              <p:spPr>
                <a:xfrm>
                  <a:off x="1381975" y="3619500"/>
                  <a:ext cx="1899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grpSp>
              <p:nvGrpSpPr>
                <p:cNvPr id="773" name="Google Shape;773;p51"/>
                <p:cNvGrpSpPr/>
                <p:nvPr/>
              </p:nvGrpSpPr>
              <p:grpSpPr>
                <a:xfrm>
                  <a:off x="1381975" y="3989700"/>
                  <a:ext cx="560050" cy="1110725"/>
                  <a:chOff x="1381975" y="3249175"/>
                  <a:chExt cx="560050" cy="1110725"/>
                </a:xfrm>
              </p:grpSpPr>
              <p:sp>
                <p:nvSpPr>
                  <p:cNvPr id="774" name="Google Shape;774;p51"/>
                  <p:cNvSpPr/>
                  <p:nvPr/>
                </p:nvSpPr>
                <p:spPr>
                  <a:xfrm>
                    <a:off x="1381975" y="3249175"/>
                    <a:ext cx="1899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775" name="Google Shape;775;p51"/>
                  <p:cNvSpPr/>
                  <p:nvPr/>
                </p:nvSpPr>
                <p:spPr>
                  <a:xfrm>
                    <a:off x="1571825" y="3249175"/>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776" name="Google Shape;776;p51"/>
                  <p:cNvSpPr/>
                  <p:nvPr/>
                </p:nvSpPr>
                <p:spPr>
                  <a:xfrm>
                    <a:off x="1381975" y="3989700"/>
                    <a:ext cx="1899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grpSp>
            <p:grpSp>
              <p:nvGrpSpPr>
                <p:cNvPr id="777" name="Google Shape;777;p51"/>
                <p:cNvGrpSpPr/>
                <p:nvPr/>
              </p:nvGrpSpPr>
              <p:grpSpPr>
                <a:xfrm>
                  <a:off x="1381975" y="4360025"/>
                  <a:ext cx="560050" cy="370200"/>
                  <a:chOff x="1381975" y="3249175"/>
                  <a:chExt cx="560050" cy="370200"/>
                </a:xfrm>
              </p:grpSpPr>
              <p:sp>
                <p:nvSpPr>
                  <p:cNvPr id="778" name="Google Shape;778;p51"/>
                  <p:cNvSpPr/>
                  <p:nvPr/>
                </p:nvSpPr>
                <p:spPr>
                  <a:xfrm>
                    <a:off x="1381975" y="3249175"/>
                    <a:ext cx="1899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779" name="Google Shape;779;p51"/>
                  <p:cNvSpPr/>
                  <p:nvPr/>
                </p:nvSpPr>
                <p:spPr>
                  <a:xfrm>
                    <a:off x="1571825" y="3249175"/>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grpSp>
          </p:grpSp>
          <p:sp>
            <p:nvSpPr>
              <p:cNvPr id="780" name="Google Shape;780;p51"/>
              <p:cNvSpPr/>
              <p:nvPr/>
            </p:nvSpPr>
            <p:spPr>
              <a:xfrm>
                <a:off x="1793700" y="2421900"/>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grpSp>
        <p:sp>
          <p:nvSpPr>
            <p:cNvPr id="781" name="Google Shape;781;p51"/>
            <p:cNvSpPr/>
            <p:nvPr/>
          </p:nvSpPr>
          <p:spPr>
            <a:xfrm>
              <a:off x="189850" y="508250"/>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grpSp>
      <p:sp>
        <p:nvSpPr>
          <p:cNvPr id="782" name="Google Shape;782;p51"/>
          <p:cNvSpPr txBox="1">
            <a:spLocks noGrp="1"/>
          </p:cNvSpPr>
          <p:nvPr>
            <p:ph type="subTitle" idx="8"/>
          </p:nvPr>
        </p:nvSpPr>
        <p:spPr>
          <a:xfrm>
            <a:off x="6671579" y="2330400"/>
            <a:ext cx="1564500" cy="1644900"/>
          </a:xfrm>
          <a:prstGeom prst="rect">
            <a:avLst/>
          </a:prstGeom>
        </p:spPr>
        <p:txBody>
          <a:bodyPr spcFirstLastPara="1" wrap="square" lIns="91425" tIns="91425" rIns="91425" bIns="91425" anchor="t" anchorCtr="0">
            <a:noAutofit/>
          </a:bodyPr>
          <a:lstStyle>
            <a:lvl1pPr lvl="0">
              <a:lnSpc>
                <a:spcPct val="115000"/>
              </a:lnSpc>
              <a:spcBef>
                <a:spcPts val="0"/>
              </a:spcBef>
              <a:spcAft>
                <a:spcPts val="0"/>
              </a:spcAft>
              <a:buNone/>
              <a:defRPr sz="1000">
                <a:solidFill>
                  <a:schemeClr val="dk2"/>
                </a:solidFill>
                <a:latin typeface="Sora ExtraLight"/>
                <a:ea typeface="Sora ExtraLight"/>
                <a:cs typeface="Sora ExtraLight"/>
                <a:sym typeface="Sora ExtraLight"/>
              </a:defRPr>
            </a:lvl1pPr>
            <a:lvl2pPr lvl="1" algn="ctr">
              <a:spcBef>
                <a:spcPts val="0"/>
              </a:spcBef>
              <a:spcAft>
                <a:spcPts val="0"/>
              </a:spcAft>
              <a:buClr>
                <a:schemeClr val="dk2"/>
              </a:buClr>
              <a:buSzPts val="1000"/>
              <a:buFont typeface="Sora"/>
              <a:buNone/>
              <a:defRPr sz="1000">
                <a:solidFill>
                  <a:schemeClr val="dk2"/>
                </a:solidFill>
                <a:latin typeface="Sora"/>
                <a:ea typeface="Sora"/>
                <a:cs typeface="Sora"/>
                <a:sym typeface="Sora"/>
              </a:defRPr>
            </a:lvl2pPr>
            <a:lvl3pPr lvl="2" algn="ctr">
              <a:spcBef>
                <a:spcPts val="0"/>
              </a:spcBef>
              <a:spcAft>
                <a:spcPts val="0"/>
              </a:spcAft>
              <a:buClr>
                <a:schemeClr val="dk2"/>
              </a:buClr>
              <a:buSzPts val="1000"/>
              <a:buFont typeface="Sora"/>
              <a:buNone/>
              <a:defRPr sz="1000">
                <a:solidFill>
                  <a:schemeClr val="dk2"/>
                </a:solidFill>
                <a:latin typeface="Sora"/>
                <a:ea typeface="Sora"/>
                <a:cs typeface="Sora"/>
                <a:sym typeface="Sora"/>
              </a:defRPr>
            </a:lvl3pPr>
            <a:lvl4pPr lvl="3" algn="ctr">
              <a:spcBef>
                <a:spcPts val="0"/>
              </a:spcBef>
              <a:spcAft>
                <a:spcPts val="0"/>
              </a:spcAft>
              <a:buClr>
                <a:schemeClr val="dk2"/>
              </a:buClr>
              <a:buSzPts val="1000"/>
              <a:buFont typeface="Sora"/>
              <a:buNone/>
              <a:defRPr sz="1000">
                <a:solidFill>
                  <a:schemeClr val="dk2"/>
                </a:solidFill>
                <a:latin typeface="Sora"/>
                <a:ea typeface="Sora"/>
                <a:cs typeface="Sora"/>
                <a:sym typeface="Sora"/>
              </a:defRPr>
            </a:lvl4pPr>
            <a:lvl5pPr lvl="4" algn="ctr">
              <a:spcBef>
                <a:spcPts val="0"/>
              </a:spcBef>
              <a:spcAft>
                <a:spcPts val="0"/>
              </a:spcAft>
              <a:buClr>
                <a:schemeClr val="dk2"/>
              </a:buClr>
              <a:buSzPts val="1000"/>
              <a:buFont typeface="Sora"/>
              <a:buNone/>
              <a:defRPr sz="1000">
                <a:solidFill>
                  <a:schemeClr val="dk2"/>
                </a:solidFill>
                <a:latin typeface="Sora"/>
                <a:ea typeface="Sora"/>
                <a:cs typeface="Sora"/>
                <a:sym typeface="Sora"/>
              </a:defRPr>
            </a:lvl5pPr>
            <a:lvl6pPr lvl="5" algn="ctr">
              <a:spcBef>
                <a:spcPts val="0"/>
              </a:spcBef>
              <a:spcAft>
                <a:spcPts val="0"/>
              </a:spcAft>
              <a:buClr>
                <a:schemeClr val="dk2"/>
              </a:buClr>
              <a:buSzPts val="1000"/>
              <a:buFont typeface="Sora"/>
              <a:buNone/>
              <a:defRPr sz="1000">
                <a:solidFill>
                  <a:schemeClr val="dk2"/>
                </a:solidFill>
                <a:latin typeface="Sora"/>
                <a:ea typeface="Sora"/>
                <a:cs typeface="Sora"/>
                <a:sym typeface="Sora"/>
              </a:defRPr>
            </a:lvl6pPr>
            <a:lvl7pPr lvl="6" algn="ctr">
              <a:spcBef>
                <a:spcPts val="0"/>
              </a:spcBef>
              <a:spcAft>
                <a:spcPts val="0"/>
              </a:spcAft>
              <a:buClr>
                <a:schemeClr val="dk2"/>
              </a:buClr>
              <a:buSzPts val="1000"/>
              <a:buFont typeface="Sora"/>
              <a:buNone/>
              <a:defRPr sz="1000">
                <a:solidFill>
                  <a:schemeClr val="dk2"/>
                </a:solidFill>
                <a:latin typeface="Sora"/>
                <a:ea typeface="Sora"/>
                <a:cs typeface="Sora"/>
                <a:sym typeface="Sora"/>
              </a:defRPr>
            </a:lvl7pPr>
            <a:lvl8pPr lvl="7" algn="ctr">
              <a:spcBef>
                <a:spcPts val="0"/>
              </a:spcBef>
              <a:spcAft>
                <a:spcPts val="0"/>
              </a:spcAft>
              <a:buClr>
                <a:schemeClr val="dk2"/>
              </a:buClr>
              <a:buSzPts val="1000"/>
              <a:buFont typeface="Sora"/>
              <a:buNone/>
              <a:defRPr sz="1000">
                <a:solidFill>
                  <a:schemeClr val="dk2"/>
                </a:solidFill>
                <a:latin typeface="Sora"/>
                <a:ea typeface="Sora"/>
                <a:cs typeface="Sora"/>
                <a:sym typeface="Sora"/>
              </a:defRPr>
            </a:lvl8pPr>
            <a:lvl9pPr lvl="8" algn="ctr">
              <a:spcBef>
                <a:spcPts val="0"/>
              </a:spcBef>
              <a:spcAft>
                <a:spcPts val="0"/>
              </a:spcAft>
              <a:buClr>
                <a:schemeClr val="dk2"/>
              </a:buClr>
              <a:buSzPts val="1000"/>
              <a:buFont typeface="Sora"/>
              <a:buNone/>
              <a:defRPr sz="1000">
                <a:solidFill>
                  <a:schemeClr val="dk2"/>
                </a:solidFill>
                <a:latin typeface="Sora"/>
                <a:ea typeface="Sora"/>
                <a:cs typeface="Sora"/>
                <a:sym typeface="Sora"/>
              </a:defRPr>
            </a:lvl9pPr>
          </a:lstStyle>
          <a:p>
            <a:endParaRPr/>
          </a:p>
        </p:txBody>
      </p:sp>
      <p:sp>
        <p:nvSpPr>
          <p:cNvPr id="783" name="Google Shape;783;p51"/>
          <p:cNvSpPr txBox="1">
            <a:spLocks noGrp="1"/>
          </p:cNvSpPr>
          <p:nvPr>
            <p:ph type="title" idx="9"/>
          </p:nvPr>
        </p:nvSpPr>
        <p:spPr>
          <a:xfrm>
            <a:off x="38100" y="93150"/>
            <a:ext cx="1583400" cy="189300"/>
          </a:xfrm>
          <a:prstGeom prst="rect">
            <a:avLst/>
          </a:prstGeom>
        </p:spPr>
        <p:txBody>
          <a:bodyPr spcFirstLastPara="1" wrap="square" lIns="182875" tIns="91425" rIns="91425" bIns="91425" anchor="t" anchorCtr="0">
            <a:noAutofit/>
          </a:bodyPr>
          <a:lstStyle>
            <a:lvl1pPr lvl="0">
              <a:spcBef>
                <a:spcPts val="0"/>
              </a:spcBef>
              <a:spcAft>
                <a:spcPts val="0"/>
              </a:spcAft>
              <a:buNone/>
              <a:defRPr sz="900">
                <a:solidFill>
                  <a:schemeClr val="dk2"/>
                </a:solidFill>
                <a:latin typeface="Sora"/>
                <a:ea typeface="Sora"/>
                <a:cs typeface="Sora"/>
                <a:sym typeface="Sora"/>
              </a:defRPr>
            </a:lvl1pPr>
            <a:lvl2pPr lvl="1">
              <a:spcBef>
                <a:spcPts val="0"/>
              </a:spcBef>
              <a:spcAft>
                <a:spcPts val="0"/>
              </a:spcAft>
              <a:buClr>
                <a:schemeClr val="dk2"/>
              </a:buClr>
              <a:buSzPts val="900"/>
              <a:buFont typeface="Sora"/>
              <a:buNone/>
              <a:defRPr sz="900">
                <a:solidFill>
                  <a:schemeClr val="dk2"/>
                </a:solidFill>
                <a:latin typeface="Sora"/>
                <a:ea typeface="Sora"/>
                <a:cs typeface="Sora"/>
                <a:sym typeface="Sora"/>
              </a:defRPr>
            </a:lvl2pPr>
            <a:lvl3pPr lvl="2">
              <a:spcBef>
                <a:spcPts val="0"/>
              </a:spcBef>
              <a:spcAft>
                <a:spcPts val="0"/>
              </a:spcAft>
              <a:buClr>
                <a:schemeClr val="dk2"/>
              </a:buClr>
              <a:buSzPts val="900"/>
              <a:buFont typeface="Sora"/>
              <a:buNone/>
              <a:defRPr sz="900">
                <a:solidFill>
                  <a:schemeClr val="dk2"/>
                </a:solidFill>
                <a:latin typeface="Sora"/>
                <a:ea typeface="Sora"/>
                <a:cs typeface="Sora"/>
                <a:sym typeface="Sora"/>
              </a:defRPr>
            </a:lvl3pPr>
            <a:lvl4pPr lvl="3">
              <a:spcBef>
                <a:spcPts val="0"/>
              </a:spcBef>
              <a:spcAft>
                <a:spcPts val="0"/>
              </a:spcAft>
              <a:buClr>
                <a:schemeClr val="dk2"/>
              </a:buClr>
              <a:buSzPts val="900"/>
              <a:buFont typeface="Sora"/>
              <a:buNone/>
              <a:defRPr sz="900">
                <a:solidFill>
                  <a:schemeClr val="dk2"/>
                </a:solidFill>
                <a:latin typeface="Sora"/>
                <a:ea typeface="Sora"/>
                <a:cs typeface="Sora"/>
                <a:sym typeface="Sora"/>
              </a:defRPr>
            </a:lvl4pPr>
            <a:lvl5pPr lvl="4">
              <a:spcBef>
                <a:spcPts val="0"/>
              </a:spcBef>
              <a:spcAft>
                <a:spcPts val="0"/>
              </a:spcAft>
              <a:buClr>
                <a:schemeClr val="dk2"/>
              </a:buClr>
              <a:buSzPts val="900"/>
              <a:buFont typeface="Sora"/>
              <a:buNone/>
              <a:defRPr sz="900">
                <a:solidFill>
                  <a:schemeClr val="dk2"/>
                </a:solidFill>
                <a:latin typeface="Sora"/>
                <a:ea typeface="Sora"/>
                <a:cs typeface="Sora"/>
                <a:sym typeface="Sora"/>
              </a:defRPr>
            </a:lvl5pPr>
            <a:lvl6pPr lvl="5">
              <a:spcBef>
                <a:spcPts val="0"/>
              </a:spcBef>
              <a:spcAft>
                <a:spcPts val="0"/>
              </a:spcAft>
              <a:buClr>
                <a:schemeClr val="dk2"/>
              </a:buClr>
              <a:buSzPts val="900"/>
              <a:buFont typeface="Sora"/>
              <a:buNone/>
              <a:defRPr sz="900">
                <a:solidFill>
                  <a:schemeClr val="dk2"/>
                </a:solidFill>
                <a:latin typeface="Sora"/>
                <a:ea typeface="Sora"/>
                <a:cs typeface="Sora"/>
                <a:sym typeface="Sora"/>
              </a:defRPr>
            </a:lvl6pPr>
            <a:lvl7pPr lvl="6">
              <a:spcBef>
                <a:spcPts val="0"/>
              </a:spcBef>
              <a:spcAft>
                <a:spcPts val="0"/>
              </a:spcAft>
              <a:buClr>
                <a:schemeClr val="dk2"/>
              </a:buClr>
              <a:buSzPts val="900"/>
              <a:buFont typeface="Sora"/>
              <a:buNone/>
              <a:defRPr sz="900">
                <a:solidFill>
                  <a:schemeClr val="dk2"/>
                </a:solidFill>
                <a:latin typeface="Sora"/>
                <a:ea typeface="Sora"/>
                <a:cs typeface="Sora"/>
                <a:sym typeface="Sora"/>
              </a:defRPr>
            </a:lvl7pPr>
            <a:lvl8pPr lvl="7">
              <a:spcBef>
                <a:spcPts val="0"/>
              </a:spcBef>
              <a:spcAft>
                <a:spcPts val="0"/>
              </a:spcAft>
              <a:buClr>
                <a:schemeClr val="dk2"/>
              </a:buClr>
              <a:buSzPts val="900"/>
              <a:buFont typeface="Sora"/>
              <a:buNone/>
              <a:defRPr sz="900">
                <a:solidFill>
                  <a:schemeClr val="dk2"/>
                </a:solidFill>
                <a:latin typeface="Sora"/>
                <a:ea typeface="Sora"/>
                <a:cs typeface="Sora"/>
                <a:sym typeface="Sora"/>
              </a:defRPr>
            </a:lvl8pPr>
            <a:lvl9pPr lvl="8">
              <a:spcBef>
                <a:spcPts val="0"/>
              </a:spcBef>
              <a:spcAft>
                <a:spcPts val="0"/>
              </a:spcAft>
              <a:buClr>
                <a:schemeClr val="dk2"/>
              </a:buClr>
              <a:buSzPts val="900"/>
              <a:buFont typeface="Sora"/>
              <a:buNone/>
              <a:defRPr sz="900">
                <a:solidFill>
                  <a:schemeClr val="dk2"/>
                </a:solidFill>
                <a:latin typeface="Sora"/>
                <a:ea typeface="Sora"/>
                <a:cs typeface="Sora"/>
                <a:sym typeface="Sora"/>
              </a:defRPr>
            </a:lvl9pPr>
          </a:lstStyle>
          <a:p>
            <a:endParaRPr/>
          </a:p>
        </p:txBody>
      </p:sp>
      <p:cxnSp>
        <p:nvCxnSpPr>
          <p:cNvPr id="784" name="Google Shape;784;p51"/>
          <p:cNvCxnSpPr/>
          <p:nvPr/>
        </p:nvCxnSpPr>
        <p:spPr>
          <a:xfrm>
            <a:off x="1865850" y="392700"/>
            <a:ext cx="0" cy="390300"/>
          </a:xfrm>
          <a:prstGeom prst="straightConnector1">
            <a:avLst/>
          </a:prstGeom>
          <a:noFill/>
          <a:ln w="19050" cap="flat" cmpd="sng">
            <a:solidFill>
              <a:schemeClr val="accent3"/>
            </a:solidFill>
            <a:prstDash val="solid"/>
            <a:round/>
            <a:headEnd type="none" w="med" len="med"/>
            <a:tailEnd type="none" w="med" len="med"/>
          </a:ln>
        </p:spPr>
      </p:cxnSp>
      <p:sp>
        <p:nvSpPr>
          <p:cNvPr id="785" name="Google Shape;785;p51"/>
          <p:cNvSpPr/>
          <p:nvPr/>
        </p:nvSpPr>
        <p:spPr>
          <a:xfrm rot="5400000">
            <a:off x="8773788" y="922313"/>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786" name="Google Shape;786;p51"/>
          <p:cNvSpPr/>
          <p:nvPr/>
        </p:nvSpPr>
        <p:spPr>
          <a:xfrm rot="5400000">
            <a:off x="8773788" y="1292513"/>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787" name="Google Shape;787;p51"/>
          <p:cNvSpPr txBox="1">
            <a:spLocks noGrp="1"/>
          </p:cNvSpPr>
          <p:nvPr>
            <p:ph type="subTitle" idx="13"/>
          </p:nvPr>
        </p:nvSpPr>
        <p:spPr>
          <a:xfrm>
            <a:off x="1078938" y="1877700"/>
            <a:ext cx="1564500" cy="452700"/>
          </a:xfrm>
          <a:prstGeom prst="rect">
            <a:avLst/>
          </a:prstGeom>
        </p:spPr>
        <p:txBody>
          <a:bodyPr spcFirstLastPara="1" wrap="square" lIns="91425" tIns="91425" rIns="91425" bIns="91425" anchor="t" anchorCtr="0">
            <a:noAutofit/>
          </a:bodyPr>
          <a:lstStyle>
            <a:lvl1pPr lvl="0">
              <a:spcBef>
                <a:spcPts val="0"/>
              </a:spcBef>
              <a:spcAft>
                <a:spcPts val="0"/>
              </a:spcAft>
              <a:buNone/>
              <a:defRPr sz="1200">
                <a:solidFill>
                  <a:schemeClr val="dk2"/>
                </a:solidFill>
                <a:latin typeface="IBM Plex Sans Medium"/>
                <a:ea typeface="IBM Plex Sans Medium"/>
                <a:cs typeface="IBM Plex Sans Medium"/>
                <a:sym typeface="IBM Plex Sans Medium"/>
              </a:defRPr>
            </a:lvl1pPr>
            <a:lvl2pPr lvl="1" algn="ctr">
              <a:spcBef>
                <a:spcPts val="0"/>
              </a:spcBef>
              <a:spcAft>
                <a:spcPts val="0"/>
              </a:spcAft>
              <a:buClr>
                <a:schemeClr val="dk2"/>
              </a:buClr>
              <a:buSzPts val="1600"/>
              <a:buFont typeface="IBM Plex Sans"/>
              <a:buNone/>
              <a:defRPr sz="1600">
                <a:solidFill>
                  <a:schemeClr val="dk2"/>
                </a:solidFill>
                <a:latin typeface="IBM Plex Sans"/>
                <a:ea typeface="IBM Plex Sans"/>
                <a:cs typeface="IBM Plex Sans"/>
                <a:sym typeface="IBM Plex Sans"/>
              </a:defRPr>
            </a:lvl2pPr>
            <a:lvl3pPr lvl="2" algn="ctr">
              <a:spcBef>
                <a:spcPts val="0"/>
              </a:spcBef>
              <a:spcAft>
                <a:spcPts val="0"/>
              </a:spcAft>
              <a:buClr>
                <a:schemeClr val="dk2"/>
              </a:buClr>
              <a:buSzPts val="1600"/>
              <a:buFont typeface="IBM Plex Sans"/>
              <a:buNone/>
              <a:defRPr sz="1600">
                <a:solidFill>
                  <a:schemeClr val="dk2"/>
                </a:solidFill>
                <a:latin typeface="IBM Plex Sans"/>
                <a:ea typeface="IBM Plex Sans"/>
                <a:cs typeface="IBM Plex Sans"/>
                <a:sym typeface="IBM Plex Sans"/>
              </a:defRPr>
            </a:lvl3pPr>
            <a:lvl4pPr lvl="3" algn="ctr">
              <a:spcBef>
                <a:spcPts val="0"/>
              </a:spcBef>
              <a:spcAft>
                <a:spcPts val="0"/>
              </a:spcAft>
              <a:buClr>
                <a:schemeClr val="dk2"/>
              </a:buClr>
              <a:buSzPts val="1600"/>
              <a:buFont typeface="IBM Plex Sans"/>
              <a:buNone/>
              <a:defRPr sz="1600">
                <a:solidFill>
                  <a:schemeClr val="dk2"/>
                </a:solidFill>
                <a:latin typeface="IBM Plex Sans"/>
                <a:ea typeface="IBM Plex Sans"/>
                <a:cs typeface="IBM Plex Sans"/>
                <a:sym typeface="IBM Plex Sans"/>
              </a:defRPr>
            </a:lvl4pPr>
            <a:lvl5pPr lvl="4" algn="ctr">
              <a:spcBef>
                <a:spcPts val="0"/>
              </a:spcBef>
              <a:spcAft>
                <a:spcPts val="0"/>
              </a:spcAft>
              <a:buClr>
                <a:schemeClr val="dk2"/>
              </a:buClr>
              <a:buSzPts val="1600"/>
              <a:buFont typeface="IBM Plex Sans"/>
              <a:buNone/>
              <a:defRPr sz="1600">
                <a:solidFill>
                  <a:schemeClr val="dk2"/>
                </a:solidFill>
                <a:latin typeface="IBM Plex Sans"/>
                <a:ea typeface="IBM Plex Sans"/>
                <a:cs typeface="IBM Plex Sans"/>
                <a:sym typeface="IBM Plex Sans"/>
              </a:defRPr>
            </a:lvl5pPr>
            <a:lvl6pPr lvl="5" algn="ctr">
              <a:spcBef>
                <a:spcPts val="0"/>
              </a:spcBef>
              <a:spcAft>
                <a:spcPts val="0"/>
              </a:spcAft>
              <a:buClr>
                <a:schemeClr val="dk2"/>
              </a:buClr>
              <a:buSzPts val="1600"/>
              <a:buFont typeface="IBM Plex Sans"/>
              <a:buNone/>
              <a:defRPr sz="1600">
                <a:solidFill>
                  <a:schemeClr val="dk2"/>
                </a:solidFill>
                <a:latin typeface="IBM Plex Sans"/>
                <a:ea typeface="IBM Plex Sans"/>
                <a:cs typeface="IBM Plex Sans"/>
                <a:sym typeface="IBM Plex Sans"/>
              </a:defRPr>
            </a:lvl6pPr>
            <a:lvl7pPr lvl="6" algn="ctr">
              <a:spcBef>
                <a:spcPts val="0"/>
              </a:spcBef>
              <a:spcAft>
                <a:spcPts val="0"/>
              </a:spcAft>
              <a:buClr>
                <a:schemeClr val="dk2"/>
              </a:buClr>
              <a:buSzPts val="1600"/>
              <a:buFont typeface="IBM Plex Sans"/>
              <a:buNone/>
              <a:defRPr sz="1600">
                <a:solidFill>
                  <a:schemeClr val="dk2"/>
                </a:solidFill>
                <a:latin typeface="IBM Plex Sans"/>
                <a:ea typeface="IBM Plex Sans"/>
                <a:cs typeface="IBM Plex Sans"/>
                <a:sym typeface="IBM Plex Sans"/>
              </a:defRPr>
            </a:lvl7pPr>
            <a:lvl8pPr lvl="7" algn="ctr">
              <a:spcBef>
                <a:spcPts val="0"/>
              </a:spcBef>
              <a:spcAft>
                <a:spcPts val="0"/>
              </a:spcAft>
              <a:buClr>
                <a:schemeClr val="dk2"/>
              </a:buClr>
              <a:buSzPts val="1600"/>
              <a:buFont typeface="IBM Plex Sans"/>
              <a:buNone/>
              <a:defRPr sz="1600">
                <a:solidFill>
                  <a:schemeClr val="dk2"/>
                </a:solidFill>
                <a:latin typeface="IBM Plex Sans"/>
                <a:ea typeface="IBM Plex Sans"/>
                <a:cs typeface="IBM Plex Sans"/>
                <a:sym typeface="IBM Plex Sans"/>
              </a:defRPr>
            </a:lvl8pPr>
            <a:lvl9pPr lvl="8" algn="ctr">
              <a:spcBef>
                <a:spcPts val="0"/>
              </a:spcBef>
              <a:spcAft>
                <a:spcPts val="0"/>
              </a:spcAft>
              <a:buClr>
                <a:schemeClr val="dk2"/>
              </a:buClr>
              <a:buSzPts val="1600"/>
              <a:buFont typeface="IBM Plex Sans"/>
              <a:buNone/>
              <a:defRPr sz="1600">
                <a:solidFill>
                  <a:schemeClr val="dk2"/>
                </a:solidFill>
                <a:latin typeface="IBM Plex Sans"/>
                <a:ea typeface="IBM Plex Sans"/>
                <a:cs typeface="IBM Plex Sans"/>
                <a:sym typeface="IBM Plex Sans"/>
              </a:defRPr>
            </a:lvl9pPr>
          </a:lstStyle>
          <a:p>
            <a:endParaRPr/>
          </a:p>
        </p:txBody>
      </p:sp>
      <p:sp>
        <p:nvSpPr>
          <p:cNvPr id="788" name="Google Shape;788;p51"/>
          <p:cNvSpPr txBox="1">
            <a:spLocks noGrp="1"/>
          </p:cNvSpPr>
          <p:nvPr>
            <p:ph type="title" idx="14"/>
          </p:nvPr>
        </p:nvSpPr>
        <p:spPr>
          <a:xfrm>
            <a:off x="3484500" y="1377875"/>
            <a:ext cx="473100" cy="3903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accent3"/>
              </a:buClr>
              <a:buSzPts val="1800"/>
              <a:buFont typeface="IBM Plex Sans"/>
              <a:buNone/>
              <a:defRPr sz="1800">
                <a:solidFill>
                  <a:schemeClr val="accent3"/>
                </a:solidFill>
              </a:defRPr>
            </a:lvl1pPr>
            <a:lvl2pPr lvl="1" algn="ctr">
              <a:spcBef>
                <a:spcPts val="0"/>
              </a:spcBef>
              <a:spcAft>
                <a:spcPts val="0"/>
              </a:spcAft>
              <a:buClr>
                <a:schemeClr val="accent3"/>
              </a:buClr>
              <a:buSzPts val="3000"/>
              <a:buNone/>
              <a:defRPr>
                <a:solidFill>
                  <a:schemeClr val="accent3"/>
                </a:solidFill>
              </a:defRPr>
            </a:lvl2pPr>
            <a:lvl3pPr lvl="2" algn="ctr">
              <a:spcBef>
                <a:spcPts val="0"/>
              </a:spcBef>
              <a:spcAft>
                <a:spcPts val="0"/>
              </a:spcAft>
              <a:buClr>
                <a:schemeClr val="accent3"/>
              </a:buClr>
              <a:buSzPts val="3000"/>
              <a:buNone/>
              <a:defRPr>
                <a:solidFill>
                  <a:schemeClr val="accent3"/>
                </a:solidFill>
              </a:defRPr>
            </a:lvl3pPr>
            <a:lvl4pPr lvl="3" algn="ctr">
              <a:spcBef>
                <a:spcPts val="0"/>
              </a:spcBef>
              <a:spcAft>
                <a:spcPts val="0"/>
              </a:spcAft>
              <a:buClr>
                <a:schemeClr val="accent3"/>
              </a:buClr>
              <a:buSzPts val="3000"/>
              <a:buNone/>
              <a:defRPr>
                <a:solidFill>
                  <a:schemeClr val="accent3"/>
                </a:solidFill>
              </a:defRPr>
            </a:lvl4pPr>
            <a:lvl5pPr lvl="4" algn="ctr">
              <a:spcBef>
                <a:spcPts val="0"/>
              </a:spcBef>
              <a:spcAft>
                <a:spcPts val="0"/>
              </a:spcAft>
              <a:buClr>
                <a:schemeClr val="accent3"/>
              </a:buClr>
              <a:buSzPts val="3000"/>
              <a:buNone/>
              <a:defRPr>
                <a:solidFill>
                  <a:schemeClr val="accent3"/>
                </a:solidFill>
              </a:defRPr>
            </a:lvl5pPr>
            <a:lvl6pPr lvl="5" algn="ctr">
              <a:spcBef>
                <a:spcPts val="0"/>
              </a:spcBef>
              <a:spcAft>
                <a:spcPts val="0"/>
              </a:spcAft>
              <a:buClr>
                <a:schemeClr val="accent3"/>
              </a:buClr>
              <a:buSzPts val="3000"/>
              <a:buNone/>
              <a:defRPr>
                <a:solidFill>
                  <a:schemeClr val="accent3"/>
                </a:solidFill>
              </a:defRPr>
            </a:lvl6pPr>
            <a:lvl7pPr lvl="6" algn="ctr">
              <a:spcBef>
                <a:spcPts val="0"/>
              </a:spcBef>
              <a:spcAft>
                <a:spcPts val="0"/>
              </a:spcAft>
              <a:buClr>
                <a:schemeClr val="accent3"/>
              </a:buClr>
              <a:buSzPts val="3000"/>
              <a:buNone/>
              <a:defRPr>
                <a:solidFill>
                  <a:schemeClr val="accent3"/>
                </a:solidFill>
              </a:defRPr>
            </a:lvl7pPr>
            <a:lvl8pPr lvl="7" algn="ctr">
              <a:spcBef>
                <a:spcPts val="0"/>
              </a:spcBef>
              <a:spcAft>
                <a:spcPts val="0"/>
              </a:spcAft>
              <a:buClr>
                <a:schemeClr val="accent3"/>
              </a:buClr>
              <a:buSzPts val="3000"/>
              <a:buNone/>
              <a:defRPr>
                <a:solidFill>
                  <a:schemeClr val="accent3"/>
                </a:solidFill>
              </a:defRPr>
            </a:lvl8pPr>
            <a:lvl9pPr lvl="8" algn="ctr">
              <a:spcBef>
                <a:spcPts val="0"/>
              </a:spcBef>
              <a:spcAft>
                <a:spcPts val="0"/>
              </a:spcAft>
              <a:buClr>
                <a:schemeClr val="accent3"/>
              </a:buClr>
              <a:buSzPts val="3000"/>
              <a:buNone/>
              <a:defRPr>
                <a:solidFill>
                  <a:schemeClr val="accent3"/>
                </a:solidFill>
              </a:defRPr>
            </a:lvl9pPr>
          </a:lstStyle>
          <a:p>
            <a:endParaRPr/>
          </a:p>
        </p:txBody>
      </p:sp>
      <p:sp>
        <p:nvSpPr>
          <p:cNvPr id="789" name="Google Shape;789;p51"/>
          <p:cNvSpPr txBox="1">
            <a:spLocks noGrp="1"/>
          </p:cNvSpPr>
          <p:nvPr>
            <p:ph type="title" idx="15"/>
          </p:nvPr>
        </p:nvSpPr>
        <p:spPr>
          <a:xfrm>
            <a:off x="7204200" y="1411200"/>
            <a:ext cx="473100" cy="3903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lt1"/>
              </a:buClr>
              <a:buSzPts val="1800"/>
              <a:buFont typeface="IBM Plex Sans"/>
              <a:buNone/>
              <a:defRPr sz="1800" b="1"/>
            </a:lvl1pPr>
            <a:lvl2pPr lvl="1" algn="ctr">
              <a:spcBef>
                <a:spcPts val="0"/>
              </a:spcBef>
              <a:spcAft>
                <a:spcPts val="0"/>
              </a:spcAft>
              <a:buClr>
                <a:schemeClr val="lt1"/>
              </a:buClr>
              <a:buSzPts val="3000"/>
              <a:buNone/>
              <a:defRPr b="1">
                <a:solidFill>
                  <a:schemeClr val="lt1"/>
                </a:solidFill>
              </a:defRPr>
            </a:lvl2pPr>
            <a:lvl3pPr lvl="2" algn="ctr">
              <a:spcBef>
                <a:spcPts val="0"/>
              </a:spcBef>
              <a:spcAft>
                <a:spcPts val="0"/>
              </a:spcAft>
              <a:buClr>
                <a:schemeClr val="lt1"/>
              </a:buClr>
              <a:buSzPts val="3000"/>
              <a:buNone/>
              <a:defRPr b="1">
                <a:solidFill>
                  <a:schemeClr val="lt1"/>
                </a:solidFill>
              </a:defRPr>
            </a:lvl3pPr>
            <a:lvl4pPr lvl="3" algn="ctr">
              <a:spcBef>
                <a:spcPts val="0"/>
              </a:spcBef>
              <a:spcAft>
                <a:spcPts val="0"/>
              </a:spcAft>
              <a:buClr>
                <a:schemeClr val="lt1"/>
              </a:buClr>
              <a:buSzPts val="3000"/>
              <a:buNone/>
              <a:defRPr b="1">
                <a:solidFill>
                  <a:schemeClr val="lt1"/>
                </a:solidFill>
              </a:defRPr>
            </a:lvl4pPr>
            <a:lvl5pPr lvl="4" algn="ctr">
              <a:spcBef>
                <a:spcPts val="0"/>
              </a:spcBef>
              <a:spcAft>
                <a:spcPts val="0"/>
              </a:spcAft>
              <a:buClr>
                <a:schemeClr val="lt1"/>
              </a:buClr>
              <a:buSzPts val="3000"/>
              <a:buNone/>
              <a:defRPr b="1">
                <a:solidFill>
                  <a:schemeClr val="lt1"/>
                </a:solidFill>
              </a:defRPr>
            </a:lvl5pPr>
            <a:lvl6pPr lvl="5" algn="ctr">
              <a:spcBef>
                <a:spcPts val="0"/>
              </a:spcBef>
              <a:spcAft>
                <a:spcPts val="0"/>
              </a:spcAft>
              <a:buClr>
                <a:schemeClr val="lt1"/>
              </a:buClr>
              <a:buSzPts val="3000"/>
              <a:buNone/>
              <a:defRPr b="1">
                <a:solidFill>
                  <a:schemeClr val="lt1"/>
                </a:solidFill>
              </a:defRPr>
            </a:lvl6pPr>
            <a:lvl7pPr lvl="6" algn="ctr">
              <a:spcBef>
                <a:spcPts val="0"/>
              </a:spcBef>
              <a:spcAft>
                <a:spcPts val="0"/>
              </a:spcAft>
              <a:buClr>
                <a:schemeClr val="lt1"/>
              </a:buClr>
              <a:buSzPts val="3000"/>
              <a:buNone/>
              <a:defRPr b="1">
                <a:solidFill>
                  <a:schemeClr val="lt1"/>
                </a:solidFill>
              </a:defRPr>
            </a:lvl7pPr>
            <a:lvl8pPr lvl="7" algn="ctr">
              <a:spcBef>
                <a:spcPts val="0"/>
              </a:spcBef>
              <a:spcAft>
                <a:spcPts val="0"/>
              </a:spcAft>
              <a:buClr>
                <a:schemeClr val="lt1"/>
              </a:buClr>
              <a:buSzPts val="3000"/>
              <a:buNone/>
              <a:defRPr b="1">
                <a:solidFill>
                  <a:schemeClr val="lt1"/>
                </a:solidFill>
              </a:defRPr>
            </a:lvl8pPr>
            <a:lvl9pPr lvl="8" algn="ctr">
              <a:spcBef>
                <a:spcPts val="0"/>
              </a:spcBef>
              <a:spcAft>
                <a:spcPts val="0"/>
              </a:spcAft>
              <a:buClr>
                <a:schemeClr val="lt1"/>
              </a:buClr>
              <a:buSzPts val="3000"/>
              <a:buNone/>
              <a:defRPr b="1">
                <a:solidFill>
                  <a:schemeClr val="lt1"/>
                </a:solidFill>
              </a:defRPr>
            </a:lvl9pPr>
          </a:lstStyle>
          <a:p>
            <a:endParaRPr/>
          </a:p>
        </p:txBody>
      </p:sp>
      <p:sp>
        <p:nvSpPr>
          <p:cNvPr id="790" name="Google Shape;790;p51"/>
          <p:cNvSpPr txBox="1">
            <a:spLocks noGrp="1"/>
          </p:cNvSpPr>
          <p:nvPr>
            <p:ph type="title" idx="16"/>
          </p:nvPr>
        </p:nvSpPr>
        <p:spPr>
          <a:xfrm>
            <a:off x="5344350" y="1411200"/>
            <a:ext cx="473100" cy="3903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accent3"/>
              </a:buClr>
              <a:buSzPts val="1800"/>
              <a:buFont typeface="IBM Plex Sans"/>
              <a:buNone/>
              <a:defRPr sz="1800">
                <a:solidFill>
                  <a:schemeClr val="accent3"/>
                </a:solidFill>
              </a:defRPr>
            </a:lvl1pPr>
            <a:lvl2pPr lvl="1" algn="ctr">
              <a:spcBef>
                <a:spcPts val="0"/>
              </a:spcBef>
              <a:spcAft>
                <a:spcPts val="0"/>
              </a:spcAft>
              <a:buClr>
                <a:schemeClr val="accent3"/>
              </a:buClr>
              <a:buSzPts val="3000"/>
              <a:buNone/>
              <a:defRPr>
                <a:solidFill>
                  <a:schemeClr val="accent3"/>
                </a:solidFill>
              </a:defRPr>
            </a:lvl2pPr>
            <a:lvl3pPr lvl="2" algn="ctr">
              <a:spcBef>
                <a:spcPts val="0"/>
              </a:spcBef>
              <a:spcAft>
                <a:spcPts val="0"/>
              </a:spcAft>
              <a:buClr>
                <a:schemeClr val="accent3"/>
              </a:buClr>
              <a:buSzPts val="3000"/>
              <a:buNone/>
              <a:defRPr>
                <a:solidFill>
                  <a:schemeClr val="accent3"/>
                </a:solidFill>
              </a:defRPr>
            </a:lvl3pPr>
            <a:lvl4pPr lvl="3" algn="ctr">
              <a:spcBef>
                <a:spcPts val="0"/>
              </a:spcBef>
              <a:spcAft>
                <a:spcPts val="0"/>
              </a:spcAft>
              <a:buClr>
                <a:schemeClr val="accent3"/>
              </a:buClr>
              <a:buSzPts val="3000"/>
              <a:buNone/>
              <a:defRPr>
                <a:solidFill>
                  <a:schemeClr val="accent3"/>
                </a:solidFill>
              </a:defRPr>
            </a:lvl4pPr>
            <a:lvl5pPr lvl="4" algn="ctr">
              <a:spcBef>
                <a:spcPts val="0"/>
              </a:spcBef>
              <a:spcAft>
                <a:spcPts val="0"/>
              </a:spcAft>
              <a:buClr>
                <a:schemeClr val="accent3"/>
              </a:buClr>
              <a:buSzPts val="3000"/>
              <a:buNone/>
              <a:defRPr>
                <a:solidFill>
                  <a:schemeClr val="accent3"/>
                </a:solidFill>
              </a:defRPr>
            </a:lvl5pPr>
            <a:lvl6pPr lvl="5" algn="ctr">
              <a:spcBef>
                <a:spcPts val="0"/>
              </a:spcBef>
              <a:spcAft>
                <a:spcPts val="0"/>
              </a:spcAft>
              <a:buClr>
                <a:schemeClr val="accent3"/>
              </a:buClr>
              <a:buSzPts val="3000"/>
              <a:buNone/>
              <a:defRPr>
                <a:solidFill>
                  <a:schemeClr val="accent3"/>
                </a:solidFill>
              </a:defRPr>
            </a:lvl6pPr>
            <a:lvl7pPr lvl="6" algn="ctr">
              <a:spcBef>
                <a:spcPts val="0"/>
              </a:spcBef>
              <a:spcAft>
                <a:spcPts val="0"/>
              </a:spcAft>
              <a:buClr>
                <a:schemeClr val="accent3"/>
              </a:buClr>
              <a:buSzPts val="3000"/>
              <a:buNone/>
              <a:defRPr>
                <a:solidFill>
                  <a:schemeClr val="accent3"/>
                </a:solidFill>
              </a:defRPr>
            </a:lvl7pPr>
            <a:lvl8pPr lvl="7" algn="ctr">
              <a:spcBef>
                <a:spcPts val="0"/>
              </a:spcBef>
              <a:spcAft>
                <a:spcPts val="0"/>
              </a:spcAft>
              <a:buClr>
                <a:schemeClr val="accent3"/>
              </a:buClr>
              <a:buSzPts val="3000"/>
              <a:buNone/>
              <a:defRPr>
                <a:solidFill>
                  <a:schemeClr val="accent3"/>
                </a:solidFill>
              </a:defRPr>
            </a:lvl8pPr>
            <a:lvl9pPr lvl="8" algn="ctr">
              <a:spcBef>
                <a:spcPts val="0"/>
              </a:spcBef>
              <a:spcAft>
                <a:spcPts val="0"/>
              </a:spcAft>
              <a:buClr>
                <a:schemeClr val="accent3"/>
              </a:buClr>
              <a:buSzPts val="3000"/>
              <a:buNone/>
              <a:defRPr>
                <a:solidFill>
                  <a:schemeClr val="accent3"/>
                </a:solidFill>
              </a:defRPr>
            </a:lvl9pPr>
          </a:lstStyle>
          <a:p>
            <a:endParaRPr/>
          </a:p>
        </p:txBody>
      </p:sp>
      <p:sp>
        <p:nvSpPr>
          <p:cNvPr id="791" name="Google Shape;791;p51"/>
          <p:cNvSpPr txBox="1">
            <a:spLocks noGrp="1"/>
          </p:cNvSpPr>
          <p:nvPr>
            <p:ph type="title" idx="17"/>
          </p:nvPr>
        </p:nvSpPr>
        <p:spPr>
          <a:xfrm>
            <a:off x="1624650" y="1377875"/>
            <a:ext cx="473100" cy="3903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accent3"/>
              </a:buClr>
              <a:buSzPts val="1800"/>
              <a:buFont typeface="IBM Plex Sans"/>
              <a:buNone/>
              <a:defRPr sz="1800">
                <a:solidFill>
                  <a:schemeClr val="accent3"/>
                </a:solidFill>
              </a:defRPr>
            </a:lvl1pPr>
            <a:lvl2pPr lvl="1" algn="ctr">
              <a:spcBef>
                <a:spcPts val="0"/>
              </a:spcBef>
              <a:spcAft>
                <a:spcPts val="0"/>
              </a:spcAft>
              <a:buClr>
                <a:schemeClr val="accent3"/>
              </a:buClr>
              <a:buSzPts val="3000"/>
              <a:buNone/>
              <a:defRPr>
                <a:solidFill>
                  <a:schemeClr val="accent3"/>
                </a:solidFill>
              </a:defRPr>
            </a:lvl2pPr>
            <a:lvl3pPr lvl="2" algn="ctr">
              <a:spcBef>
                <a:spcPts val="0"/>
              </a:spcBef>
              <a:spcAft>
                <a:spcPts val="0"/>
              </a:spcAft>
              <a:buClr>
                <a:schemeClr val="accent3"/>
              </a:buClr>
              <a:buSzPts val="3000"/>
              <a:buNone/>
              <a:defRPr>
                <a:solidFill>
                  <a:schemeClr val="accent3"/>
                </a:solidFill>
              </a:defRPr>
            </a:lvl3pPr>
            <a:lvl4pPr lvl="3" algn="ctr">
              <a:spcBef>
                <a:spcPts val="0"/>
              </a:spcBef>
              <a:spcAft>
                <a:spcPts val="0"/>
              </a:spcAft>
              <a:buClr>
                <a:schemeClr val="accent3"/>
              </a:buClr>
              <a:buSzPts val="3000"/>
              <a:buNone/>
              <a:defRPr>
                <a:solidFill>
                  <a:schemeClr val="accent3"/>
                </a:solidFill>
              </a:defRPr>
            </a:lvl4pPr>
            <a:lvl5pPr lvl="4" algn="ctr">
              <a:spcBef>
                <a:spcPts val="0"/>
              </a:spcBef>
              <a:spcAft>
                <a:spcPts val="0"/>
              </a:spcAft>
              <a:buClr>
                <a:schemeClr val="accent3"/>
              </a:buClr>
              <a:buSzPts val="3000"/>
              <a:buNone/>
              <a:defRPr>
                <a:solidFill>
                  <a:schemeClr val="accent3"/>
                </a:solidFill>
              </a:defRPr>
            </a:lvl5pPr>
            <a:lvl6pPr lvl="5" algn="ctr">
              <a:spcBef>
                <a:spcPts val="0"/>
              </a:spcBef>
              <a:spcAft>
                <a:spcPts val="0"/>
              </a:spcAft>
              <a:buClr>
                <a:schemeClr val="accent3"/>
              </a:buClr>
              <a:buSzPts val="3000"/>
              <a:buNone/>
              <a:defRPr>
                <a:solidFill>
                  <a:schemeClr val="accent3"/>
                </a:solidFill>
              </a:defRPr>
            </a:lvl6pPr>
            <a:lvl7pPr lvl="6" algn="ctr">
              <a:spcBef>
                <a:spcPts val="0"/>
              </a:spcBef>
              <a:spcAft>
                <a:spcPts val="0"/>
              </a:spcAft>
              <a:buClr>
                <a:schemeClr val="accent3"/>
              </a:buClr>
              <a:buSzPts val="3000"/>
              <a:buNone/>
              <a:defRPr>
                <a:solidFill>
                  <a:schemeClr val="accent3"/>
                </a:solidFill>
              </a:defRPr>
            </a:lvl7pPr>
            <a:lvl8pPr lvl="7" algn="ctr">
              <a:spcBef>
                <a:spcPts val="0"/>
              </a:spcBef>
              <a:spcAft>
                <a:spcPts val="0"/>
              </a:spcAft>
              <a:buClr>
                <a:schemeClr val="accent3"/>
              </a:buClr>
              <a:buSzPts val="3000"/>
              <a:buNone/>
              <a:defRPr>
                <a:solidFill>
                  <a:schemeClr val="accent3"/>
                </a:solidFill>
              </a:defRPr>
            </a:lvl8pPr>
            <a:lvl9pPr lvl="8" algn="ctr">
              <a:spcBef>
                <a:spcPts val="0"/>
              </a:spcBef>
              <a:spcAft>
                <a:spcPts val="0"/>
              </a:spcAft>
              <a:buClr>
                <a:schemeClr val="accent3"/>
              </a:buClr>
              <a:buSzPts val="3000"/>
              <a:buNone/>
              <a:defRPr>
                <a:solidFill>
                  <a:schemeClr val="accent3"/>
                </a:solidFill>
              </a:defRPr>
            </a:lvl9pPr>
          </a:lstStyle>
          <a:p>
            <a:endParaRPr/>
          </a:p>
        </p:txBody>
      </p:sp>
      <p:sp>
        <p:nvSpPr>
          <p:cNvPr id="792" name="Google Shape;792;p51"/>
          <p:cNvSpPr txBox="1">
            <a:spLocks noGrp="1"/>
          </p:cNvSpPr>
          <p:nvPr>
            <p:ph type="title" idx="18"/>
          </p:nvPr>
        </p:nvSpPr>
        <p:spPr>
          <a:xfrm>
            <a:off x="228600" y="4774929"/>
            <a:ext cx="1939200" cy="189300"/>
          </a:xfrm>
          <a:prstGeom prst="rect">
            <a:avLst/>
          </a:prstGeom>
        </p:spPr>
        <p:txBody>
          <a:bodyPr spcFirstLastPara="1" wrap="square" lIns="0" tIns="0" rIns="0" bIns="0" anchor="ctr" anchorCtr="0">
            <a:noAutofit/>
          </a:bodyPr>
          <a:lstStyle>
            <a:lvl1pPr lvl="0">
              <a:spcBef>
                <a:spcPts val="0"/>
              </a:spcBef>
              <a:spcAft>
                <a:spcPts val="0"/>
              </a:spcAft>
              <a:buNone/>
              <a:defRPr sz="900">
                <a:solidFill>
                  <a:schemeClr val="dk2"/>
                </a:solidFill>
                <a:latin typeface="Sora"/>
                <a:ea typeface="Sora"/>
                <a:cs typeface="Sora"/>
                <a:sym typeface="Sora"/>
              </a:defRPr>
            </a:lvl1pPr>
            <a:lvl2pPr lvl="1">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2pPr>
            <a:lvl3pPr lvl="2">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3pPr>
            <a:lvl4pPr lvl="3">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4pPr>
            <a:lvl5pPr lvl="4">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5pPr>
            <a:lvl6pPr lvl="5">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6pPr>
            <a:lvl7pPr lvl="6">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7pPr>
            <a:lvl8pPr lvl="7">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8pPr>
            <a:lvl9pPr lvl="8">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9pPr>
          </a:lstStyle>
          <a:p>
            <a:endParaRPr/>
          </a:p>
        </p:txBody>
      </p:sp>
    </p:spTree>
  </p:cSld>
  <p:clrMapOvr>
    <a:masterClrMapping/>
  </p:clrMapOvr>
  <p:extLst>
    <p:ext uri="{DCECCB84-F9BA-43D5-87BE-67443E8EF086}">
      <p15:sldGuideLst xmlns:p15="http://schemas.microsoft.com/office/powerpoint/2012/main">
        <p15:guide id="1" pos="1175">
          <p15:clr>
            <a:srgbClr val="E46962"/>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Four big ideas - Alt 2">
  <p:cSld name="BLANK_1_1_1_1_1_1_1_1_1_1_1_1_1_1_1_2">
    <p:bg>
      <p:bgPr>
        <a:solidFill>
          <a:schemeClr val="lt1"/>
        </a:solidFill>
        <a:effectLst/>
      </p:bgPr>
    </p:bg>
    <p:spTree>
      <p:nvGrpSpPr>
        <p:cNvPr id="1" name="Shape 793"/>
        <p:cNvGrpSpPr/>
        <p:nvPr/>
      </p:nvGrpSpPr>
      <p:grpSpPr>
        <a:xfrm>
          <a:off x="0" y="0"/>
          <a:ext cx="0" cy="0"/>
          <a:chOff x="0" y="0"/>
          <a:chExt cx="0" cy="0"/>
        </a:xfrm>
      </p:grpSpPr>
      <p:sp>
        <p:nvSpPr>
          <p:cNvPr id="794" name="Google Shape;794;p52"/>
          <p:cNvSpPr txBox="1">
            <a:spLocks noGrp="1"/>
          </p:cNvSpPr>
          <p:nvPr>
            <p:ph type="body" idx="1"/>
          </p:nvPr>
        </p:nvSpPr>
        <p:spPr>
          <a:xfrm>
            <a:off x="1867950" y="2035300"/>
            <a:ext cx="2700000" cy="822900"/>
          </a:xfrm>
          <a:prstGeom prst="rect">
            <a:avLst/>
          </a:prstGeom>
        </p:spPr>
        <p:txBody>
          <a:bodyPr spcFirstLastPara="1" wrap="square" lIns="91425" tIns="0" rIns="91425" bIns="91425" anchor="t" anchorCtr="0">
            <a:noAutofit/>
          </a:bodyPr>
          <a:lstStyle>
            <a:lvl1pPr marL="457200" lvl="0" indent="-2921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1pPr>
            <a:lvl2pPr marL="914400" lvl="1" indent="-2921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2pPr>
            <a:lvl3pPr marL="1371600" lvl="2" indent="-2921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3pPr>
            <a:lvl4pPr marL="1828800" lvl="3" indent="-2921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4pPr>
            <a:lvl5pPr marL="2286000" lvl="4" indent="-2921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5pPr>
            <a:lvl6pPr marL="2743200" lvl="5" indent="-2921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6pPr>
            <a:lvl7pPr marL="3200400" lvl="6" indent="-2921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7pPr>
            <a:lvl8pPr marL="3657600" lvl="7" indent="-2921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8pPr>
            <a:lvl9pPr marL="4114800" lvl="8" indent="-2921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9pPr>
          </a:lstStyle>
          <a:p>
            <a:endParaRPr/>
          </a:p>
        </p:txBody>
      </p:sp>
      <p:sp>
        <p:nvSpPr>
          <p:cNvPr id="795" name="Google Shape;795;p52"/>
          <p:cNvSpPr txBox="1">
            <a:spLocks noGrp="1"/>
          </p:cNvSpPr>
          <p:nvPr>
            <p:ph type="body" idx="2"/>
          </p:nvPr>
        </p:nvSpPr>
        <p:spPr>
          <a:xfrm>
            <a:off x="1867950" y="3405150"/>
            <a:ext cx="2700000" cy="822900"/>
          </a:xfrm>
          <a:prstGeom prst="rect">
            <a:avLst/>
          </a:prstGeom>
        </p:spPr>
        <p:txBody>
          <a:bodyPr spcFirstLastPara="1" wrap="square" lIns="91425" tIns="0" rIns="91425" bIns="91425" anchor="t" anchorCtr="0">
            <a:noAutofit/>
          </a:bodyPr>
          <a:lstStyle>
            <a:lvl1pPr marL="457200" lvl="0" indent="-2921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1pPr>
            <a:lvl2pPr marL="914400" lvl="1" indent="-2921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2pPr>
            <a:lvl3pPr marL="1371600" lvl="2" indent="-2921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3pPr>
            <a:lvl4pPr marL="1828800" lvl="3" indent="-2921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4pPr>
            <a:lvl5pPr marL="2286000" lvl="4" indent="-2921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5pPr>
            <a:lvl6pPr marL="2743200" lvl="5" indent="-2921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6pPr>
            <a:lvl7pPr marL="3200400" lvl="6" indent="-2921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7pPr>
            <a:lvl8pPr marL="3657600" lvl="7" indent="-2921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8pPr>
            <a:lvl9pPr marL="4114800" lvl="8" indent="-2921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9pPr>
          </a:lstStyle>
          <a:p>
            <a:endParaRPr/>
          </a:p>
        </p:txBody>
      </p:sp>
      <p:sp>
        <p:nvSpPr>
          <p:cNvPr id="796" name="Google Shape;796;p52"/>
          <p:cNvSpPr txBox="1">
            <a:spLocks noGrp="1"/>
          </p:cNvSpPr>
          <p:nvPr>
            <p:ph type="body" idx="3"/>
          </p:nvPr>
        </p:nvSpPr>
        <p:spPr>
          <a:xfrm>
            <a:off x="5297575" y="2035300"/>
            <a:ext cx="2700000" cy="822900"/>
          </a:xfrm>
          <a:prstGeom prst="rect">
            <a:avLst/>
          </a:prstGeom>
        </p:spPr>
        <p:txBody>
          <a:bodyPr spcFirstLastPara="1" wrap="square" lIns="91425" tIns="0" rIns="91425" bIns="91425" anchor="t" anchorCtr="0">
            <a:noAutofit/>
          </a:bodyPr>
          <a:lstStyle>
            <a:lvl1pPr marL="457200" lvl="0" indent="-2921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1pPr>
            <a:lvl2pPr marL="914400" lvl="1" indent="-2921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2pPr>
            <a:lvl3pPr marL="1371600" lvl="2" indent="-2921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3pPr>
            <a:lvl4pPr marL="1828800" lvl="3" indent="-2921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4pPr>
            <a:lvl5pPr marL="2286000" lvl="4" indent="-2921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5pPr>
            <a:lvl6pPr marL="2743200" lvl="5" indent="-2921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6pPr>
            <a:lvl7pPr marL="3200400" lvl="6" indent="-2921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7pPr>
            <a:lvl8pPr marL="3657600" lvl="7" indent="-2921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8pPr>
            <a:lvl9pPr marL="4114800" lvl="8" indent="-2921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9pPr>
          </a:lstStyle>
          <a:p>
            <a:endParaRPr/>
          </a:p>
        </p:txBody>
      </p:sp>
      <p:sp>
        <p:nvSpPr>
          <p:cNvPr id="797" name="Google Shape;797;p52"/>
          <p:cNvSpPr txBox="1">
            <a:spLocks noGrp="1"/>
          </p:cNvSpPr>
          <p:nvPr>
            <p:ph type="body" idx="4"/>
          </p:nvPr>
        </p:nvSpPr>
        <p:spPr>
          <a:xfrm>
            <a:off x="5297575" y="3405150"/>
            <a:ext cx="2700000" cy="822900"/>
          </a:xfrm>
          <a:prstGeom prst="rect">
            <a:avLst/>
          </a:prstGeom>
        </p:spPr>
        <p:txBody>
          <a:bodyPr spcFirstLastPara="1" wrap="square" lIns="91425" tIns="0" rIns="91425" bIns="91425" anchor="t" anchorCtr="0">
            <a:noAutofit/>
          </a:bodyPr>
          <a:lstStyle>
            <a:lvl1pPr marL="457200" lvl="0" indent="-2921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1pPr>
            <a:lvl2pPr marL="914400" lvl="1" indent="-2921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2pPr>
            <a:lvl3pPr marL="1371600" lvl="2" indent="-2921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3pPr>
            <a:lvl4pPr marL="1828800" lvl="3" indent="-2921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4pPr>
            <a:lvl5pPr marL="2286000" lvl="4" indent="-2921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5pPr>
            <a:lvl6pPr marL="2743200" lvl="5" indent="-2921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6pPr>
            <a:lvl7pPr marL="3200400" lvl="6" indent="-2921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7pPr>
            <a:lvl8pPr marL="3657600" lvl="7" indent="-2921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8pPr>
            <a:lvl9pPr marL="4114800" lvl="8" indent="-2921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9pPr>
          </a:lstStyle>
          <a:p>
            <a:endParaRPr/>
          </a:p>
        </p:txBody>
      </p:sp>
      <p:grpSp>
        <p:nvGrpSpPr>
          <p:cNvPr id="798" name="Google Shape;798;p52"/>
          <p:cNvGrpSpPr/>
          <p:nvPr/>
        </p:nvGrpSpPr>
        <p:grpSpPr>
          <a:xfrm>
            <a:off x="7073603" y="0"/>
            <a:ext cx="2070408" cy="1617374"/>
            <a:chOff x="6787102" y="-57263"/>
            <a:chExt cx="2403260" cy="1877393"/>
          </a:xfrm>
        </p:grpSpPr>
        <p:grpSp>
          <p:nvGrpSpPr>
            <p:cNvPr id="799" name="Google Shape;799;p52"/>
            <p:cNvGrpSpPr/>
            <p:nvPr/>
          </p:nvGrpSpPr>
          <p:grpSpPr>
            <a:xfrm rot="10800000">
              <a:off x="8286413" y="1320355"/>
              <a:ext cx="903863" cy="499775"/>
              <a:chOff x="532097" y="3249175"/>
              <a:chExt cx="669528" cy="370204"/>
            </a:xfrm>
          </p:grpSpPr>
          <p:sp>
            <p:nvSpPr>
              <p:cNvPr id="800" name="Google Shape;800;p52"/>
              <p:cNvSpPr/>
              <p:nvPr/>
            </p:nvSpPr>
            <p:spPr>
              <a:xfrm>
                <a:off x="532097" y="3249179"/>
                <a:ext cx="2994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801" name="Google Shape;801;p52"/>
              <p:cNvSpPr/>
              <p:nvPr/>
            </p:nvSpPr>
            <p:spPr>
              <a:xfrm>
                <a:off x="831425" y="3249175"/>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grpSp>
        <p:grpSp>
          <p:nvGrpSpPr>
            <p:cNvPr id="802" name="Google Shape;802;p52"/>
            <p:cNvGrpSpPr/>
            <p:nvPr/>
          </p:nvGrpSpPr>
          <p:grpSpPr>
            <a:xfrm rot="10800000">
              <a:off x="6787103" y="820419"/>
              <a:ext cx="2402289" cy="499772"/>
              <a:chOff x="532752" y="3249175"/>
              <a:chExt cx="1779473" cy="370202"/>
            </a:xfrm>
          </p:grpSpPr>
          <p:sp>
            <p:nvSpPr>
              <p:cNvPr id="803" name="Google Shape;803;p52"/>
              <p:cNvSpPr/>
              <p:nvPr/>
            </p:nvSpPr>
            <p:spPr>
              <a:xfrm>
                <a:off x="532752" y="3249177"/>
                <a:ext cx="2988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804" name="Google Shape;804;p52"/>
              <p:cNvSpPr/>
              <p:nvPr/>
            </p:nvSpPr>
            <p:spPr>
              <a:xfrm>
                <a:off x="831425" y="3249175"/>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805" name="Google Shape;805;p52"/>
              <p:cNvSpPr/>
              <p:nvPr/>
            </p:nvSpPr>
            <p:spPr>
              <a:xfrm>
                <a:off x="1201625" y="3249175"/>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806" name="Google Shape;806;p52"/>
              <p:cNvSpPr/>
              <p:nvPr/>
            </p:nvSpPr>
            <p:spPr>
              <a:xfrm>
                <a:off x="1942025" y="3249175"/>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grpSp>
        <p:grpSp>
          <p:nvGrpSpPr>
            <p:cNvPr id="807" name="Google Shape;807;p52"/>
            <p:cNvGrpSpPr/>
            <p:nvPr/>
          </p:nvGrpSpPr>
          <p:grpSpPr>
            <a:xfrm rot="10800000">
              <a:off x="7286873" y="320651"/>
              <a:ext cx="1499310" cy="499770"/>
              <a:chOff x="831425" y="3249175"/>
              <a:chExt cx="1110600" cy="370200"/>
            </a:xfrm>
          </p:grpSpPr>
          <p:sp>
            <p:nvSpPr>
              <p:cNvPr id="808" name="Google Shape;808;p52"/>
              <p:cNvSpPr/>
              <p:nvPr/>
            </p:nvSpPr>
            <p:spPr>
              <a:xfrm>
                <a:off x="831425" y="3249175"/>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809" name="Google Shape;809;p52"/>
              <p:cNvSpPr/>
              <p:nvPr/>
            </p:nvSpPr>
            <p:spPr>
              <a:xfrm>
                <a:off x="1201625" y="3249175"/>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810" name="Google Shape;810;p52"/>
              <p:cNvSpPr/>
              <p:nvPr/>
            </p:nvSpPr>
            <p:spPr>
              <a:xfrm>
                <a:off x="1571825" y="3249175"/>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grpSp>
        <p:grpSp>
          <p:nvGrpSpPr>
            <p:cNvPr id="811" name="Google Shape;811;p52"/>
            <p:cNvGrpSpPr/>
            <p:nvPr/>
          </p:nvGrpSpPr>
          <p:grpSpPr>
            <a:xfrm rot="10800000">
              <a:off x="6787102" y="-57263"/>
              <a:ext cx="2403260" cy="377865"/>
              <a:chOff x="532032" y="3249173"/>
              <a:chExt cx="1780193" cy="370202"/>
            </a:xfrm>
          </p:grpSpPr>
          <p:sp>
            <p:nvSpPr>
              <p:cNvPr id="812" name="Google Shape;812;p52"/>
              <p:cNvSpPr/>
              <p:nvPr/>
            </p:nvSpPr>
            <p:spPr>
              <a:xfrm>
                <a:off x="532032" y="3249173"/>
                <a:ext cx="2994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813" name="Google Shape;813;p52"/>
              <p:cNvSpPr/>
              <p:nvPr/>
            </p:nvSpPr>
            <p:spPr>
              <a:xfrm>
                <a:off x="831430" y="3249173"/>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814" name="Google Shape;814;p52"/>
              <p:cNvSpPr/>
              <p:nvPr/>
            </p:nvSpPr>
            <p:spPr>
              <a:xfrm>
                <a:off x="1201625" y="3249175"/>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815" name="Google Shape;815;p52"/>
              <p:cNvSpPr/>
              <p:nvPr/>
            </p:nvSpPr>
            <p:spPr>
              <a:xfrm>
                <a:off x="1571825" y="3249175"/>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816" name="Google Shape;816;p52"/>
              <p:cNvSpPr/>
              <p:nvPr/>
            </p:nvSpPr>
            <p:spPr>
              <a:xfrm>
                <a:off x="1942025" y="3249175"/>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grpSp>
      </p:grpSp>
      <p:sp>
        <p:nvSpPr>
          <p:cNvPr id="817" name="Google Shape;817;p52"/>
          <p:cNvSpPr/>
          <p:nvPr/>
        </p:nvSpPr>
        <p:spPr>
          <a:xfrm rot="10800000" flipH="1">
            <a:off x="8088611" y="319800"/>
            <a:ext cx="1055400" cy="18900"/>
          </a:xfrm>
          <a:prstGeom prst="rect">
            <a:avLst/>
          </a:prstGeom>
          <a:gradFill>
            <a:gsLst>
              <a:gs pos="0">
                <a:schemeClr val="accent2"/>
              </a:gs>
              <a:gs pos="37000">
                <a:schemeClr val="lt2"/>
              </a:gs>
              <a:gs pos="92000">
                <a:schemeClr val="accent1"/>
              </a:gs>
              <a:gs pos="100000">
                <a:schemeClr val="accent1"/>
              </a:gs>
            </a:gsLst>
            <a:lin ang="1080140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818" name="Google Shape;818;p52"/>
          <p:cNvSpPr/>
          <p:nvPr/>
        </p:nvSpPr>
        <p:spPr>
          <a:xfrm rot="10800000" flipH="1">
            <a:off x="8088611" y="592679"/>
            <a:ext cx="1055400" cy="18900"/>
          </a:xfrm>
          <a:prstGeom prst="rect">
            <a:avLst/>
          </a:prstGeom>
          <a:gradFill>
            <a:gsLst>
              <a:gs pos="0">
                <a:schemeClr val="accent2"/>
              </a:gs>
              <a:gs pos="37000">
                <a:schemeClr val="lt2"/>
              </a:gs>
              <a:gs pos="92000">
                <a:schemeClr val="accent1"/>
              </a:gs>
              <a:gs pos="100000">
                <a:schemeClr val="accent1"/>
              </a:gs>
            </a:gsLst>
            <a:lin ang="1080140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819" name="Google Shape;819;p52"/>
          <p:cNvSpPr/>
          <p:nvPr/>
        </p:nvSpPr>
        <p:spPr>
          <a:xfrm rot="10800000" flipH="1">
            <a:off x="8088611" y="1172250"/>
            <a:ext cx="1055400" cy="18900"/>
          </a:xfrm>
          <a:prstGeom prst="rect">
            <a:avLst/>
          </a:prstGeom>
          <a:gradFill>
            <a:gsLst>
              <a:gs pos="0">
                <a:schemeClr val="accent2"/>
              </a:gs>
              <a:gs pos="37000">
                <a:schemeClr val="lt2"/>
              </a:gs>
              <a:gs pos="92000">
                <a:schemeClr val="accent1"/>
              </a:gs>
              <a:gs pos="100000">
                <a:schemeClr val="accent1"/>
              </a:gs>
            </a:gsLst>
            <a:lin ang="1080140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820" name="Google Shape;820;p52"/>
          <p:cNvSpPr/>
          <p:nvPr/>
        </p:nvSpPr>
        <p:spPr>
          <a:xfrm rot="10800000" flipH="1">
            <a:off x="8088611" y="869471"/>
            <a:ext cx="1055400" cy="18900"/>
          </a:xfrm>
          <a:prstGeom prst="rect">
            <a:avLst/>
          </a:prstGeom>
          <a:gradFill>
            <a:gsLst>
              <a:gs pos="0">
                <a:schemeClr val="accent2"/>
              </a:gs>
              <a:gs pos="37000">
                <a:schemeClr val="lt2"/>
              </a:gs>
              <a:gs pos="92000">
                <a:schemeClr val="accent1"/>
              </a:gs>
              <a:gs pos="100000">
                <a:schemeClr val="accent1"/>
              </a:gs>
            </a:gsLst>
            <a:lin ang="1080140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821" name="Google Shape;821;p52"/>
          <p:cNvSpPr txBox="1">
            <a:spLocks noGrp="1"/>
          </p:cNvSpPr>
          <p:nvPr>
            <p:ph type="title"/>
          </p:nvPr>
        </p:nvSpPr>
        <p:spPr>
          <a:xfrm>
            <a:off x="38100" y="93150"/>
            <a:ext cx="1583400" cy="189300"/>
          </a:xfrm>
          <a:prstGeom prst="rect">
            <a:avLst/>
          </a:prstGeom>
        </p:spPr>
        <p:txBody>
          <a:bodyPr spcFirstLastPara="1" wrap="square" lIns="182875" tIns="91425" rIns="91425" bIns="91425" anchor="t" anchorCtr="0">
            <a:noAutofit/>
          </a:bodyPr>
          <a:lstStyle>
            <a:lvl1pPr lvl="0">
              <a:spcBef>
                <a:spcPts val="0"/>
              </a:spcBef>
              <a:spcAft>
                <a:spcPts val="0"/>
              </a:spcAft>
              <a:buNone/>
              <a:defRPr sz="900">
                <a:solidFill>
                  <a:schemeClr val="dk2"/>
                </a:solidFill>
                <a:latin typeface="Sora"/>
                <a:ea typeface="Sora"/>
                <a:cs typeface="Sora"/>
                <a:sym typeface="Sora"/>
              </a:defRPr>
            </a:lvl1pPr>
            <a:lvl2pPr lvl="1">
              <a:spcBef>
                <a:spcPts val="0"/>
              </a:spcBef>
              <a:spcAft>
                <a:spcPts val="0"/>
              </a:spcAft>
              <a:buClr>
                <a:schemeClr val="dk2"/>
              </a:buClr>
              <a:buSzPts val="900"/>
              <a:buFont typeface="Sora"/>
              <a:buNone/>
              <a:defRPr sz="900">
                <a:solidFill>
                  <a:schemeClr val="dk2"/>
                </a:solidFill>
                <a:latin typeface="Sora"/>
                <a:ea typeface="Sora"/>
                <a:cs typeface="Sora"/>
                <a:sym typeface="Sora"/>
              </a:defRPr>
            </a:lvl2pPr>
            <a:lvl3pPr lvl="2">
              <a:spcBef>
                <a:spcPts val="0"/>
              </a:spcBef>
              <a:spcAft>
                <a:spcPts val="0"/>
              </a:spcAft>
              <a:buClr>
                <a:schemeClr val="dk2"/>
              </a:buClr>
              <a:buSzPts val="900"/>
              <a:buFont typeface="Sora"/>
              <a:buNone/>
              <a:defRPr sz="900">
                <a:solidFill>
                  <a:schemeClr val="dk2"/>
                </a:solidFill>
                <a:latin typeface="Sora"/>
                <a:ea typeface="Sora"/>
                <a:cs typeface="Sora"/>
                <a:sym typeface="Sora"/>
              </a:defRPr>
            </a:lvl3pPr>
            <a:lvl4pPr lvl="3">
              <a:spcBef>
                <a:spcPts val="0"/>
              </a:spcBef>
              <a:spcAft>
                <a:spcPts val="0"/>
              </a:spcAft>
              <a:buClr>
                <a:schemeClr val="dk2"/>
              </a:buClr>
              <a:buSzPts val="900"/>
              <a:buFont typeface="Sora"/>
              <a:buNone/>
              <a:defRPr sz="900">
                <a:solidFill>
                  <a:schemeClr val="dk2"/>
                </a:solidFill>
                <a:latin typeface="Sora"/>
                <a:ea typeface="Sora"/>
                <a:cs typeface="Sora"/>
                <a:sym typeface="Sora"/>
              </a:defRPr>
            </a:lvl4pPr>
            <a:lvl5pPr lvl="4">
              <a:spcBef>
                <a:spcPts val="0"/>
              </a:spcBef>
              <a:spcAft>
                <a:spcPts val="0"/>
              </a:spcAft>
              <a:buClr>
                <a:schemeClr val="dk2"/>
              </a:buClr>
              <a:buSzPts val="900"/>
              <a:buFont typeface="Sora"/>
              <a:buNone/>
              <a:defRPr sz="900">
                <a:solidFill>
                  <a:schemeClr val="dk2"/>
                </a:solidFill>
                <a:latin typeface="Sora"/>
                <a:ea typeface="Sora"/>
                <a:cs typeface="Sora"/>
                <a:sym typeface="Sora"/>
              </a:defRPr>
            </a:lvl5pPr>
            <a:lvl6pPr lvl="5">
              <a:spcBef>
                <a:spcPts val="0"/>
              </a:spcBef>
              <a:spcAft>
                <a:spcPts val="0"/>
              </a:spcAft>
              <a:buClr>
                <a:schemeClr val="dk2"/>
              </a:buClr>
              <a:buSzPts val="900"/>
              <a:buFont typeface="Sora"/>
              <a:buNone/>
              <a:defRPr sz="900">
                <a:solidFill>
                  <a:schemeClr val="dk2"/>
                </a:solidFill>
                <a:latin typeface="Sora"/>
                <a:ea typeface="Sora"/>
                <a:cs typeface="Sora"/>
                <a:sym typeface="Sora"/>
              </a:defRPr>
            </a:lvl6pPr>
            <a:lvl7pPr lvl="6">
              <a:spcBef>
                <a:spcPts val="0"/>
              </a:spcBef>
              <a:spcAft>
                <a:spcPts val="0"/>
              </a:spcAft>
              <a:buClr>
                <a:schemeClr val="dk2"/>
              </a:buClr>
              <a:buSzPts val="900"/>
              <a:buFont typeface="Sora"/>
              <a:buNone/>
              <a:defRPr sz="900">
                <a:solidFill>
                  <a:schemeClr val="dk2"/>
                </a:solidFill>
                <a:latin typeface="Sora"/>
                <a:ea typeface="Sora"/>
                <a:cs typeface="Sora"/>
                <a:sym typeface="Sora"/>
              </a:defRPr>
            </a:lvl7pPr>
            <a:lvl8pPr lvl="7">
              <a:spcBef>
                <a:spcPts val="0"/>
              </a:spcBef>
              <a:spcAft>
                <a:spcPts val="0"/>
              </a:spcAft>
              <a:buClr>
                <a:schemeClr val="dk2"/>
              </a:buClr>
              <a:buSzPts val="900"/>
              <a:buFont typeface="Sora"/>
              <a:buNone/>
              <a:defRPr sz="900">
                <a:solidFill>
                  <a:schemeClr val="dk2"/>
                </a:solidFill>
                <a:latin typeface="Sora"/>
                <a:ea typeface="Sora"/>
                <a:cs typeface="Sora"/>
                <a:sym typeface="Sora"/>
              </a:defRPr>
            </a:lvl8pPr>
            <a:lvl9pPr lvl="8">
              <a:spcBef>
                <a:spcPts val="0"/>
              </a:spcBef>
              <a:spcAft>
                <a:spcPts val="0"/>
              </a:spcAft>
              <a:buClr>
                <a:schemeClr val="dk2"/>
              </a:buClr>
              <a:buSzPts val="900"/>
              <a:buFont typeface="Sora"/>
              <a:buNone/>
              <a:defRPr sz="900">
                <a:solidFill>
                  <a:schemeClr val="dk2"/>
                </a:solidFill>
                <a:latin typeface="Sora"/>
                <a:ea typeface="Sora"/>
                <a:cs typeface="Sora"/>
                <a:sym typeface="Sora"/>
              </a:defRPr>
            </a:lvl9pPr>
          </a:lstStyle>
          <a:p>
            <a:endParaRPr/>
          </a:p>
        </p:txBody>
      </p:sp>
      <p:sp>
        <p:nvSpPr>
          <p:cNvPr id="822" name="Google Shape;822;p52"/>
          <p:cNvSpPr txBox="1">
            <a:spLocks noGrp="1"/>
          </p:cNvSpPr>
          <p:nvPr>
            <p:ph type="title" idx="5"/>
          </p:nvPr>
        </p:nvSpPr>
        <p:spPr>
          <a:xfrm>
            <a:off x="38100" y="319650"/>
            <a:ext cx="1823100" cy="520200"/>
          </a:xfrm>
          <a:prstGeom prst="rect">
            <a:avLst/>
          </a:prstGeom>
        </p:spPr>
        <p:txBody>
          <a:bodyPr spcFirstLastPara="1" wrap="square" lIns="182875" tIns="91425" rIns="91425" bIns="91425" anchor="t" anchorCtr="0">
            <a:noAutofit/>
          </a:bodyPr>
          <a:lstStyle>
            <a:lvl1pPr lvl="0">
              <a:spcBef>
                <a:spcPts val="0"/>
              </a:spcBef>
              <a:spcAft>
                <a:spcPts val="0"/>
              </a:spcAft>
              <a:buNone/>
              <a:defRPr sz="1600">
                <a:solidFill>
                  <a:schemeClr val="lt2"/>
                </a:solidFill>
                <a:latin typeface="IBM Plex Sans Medium"/>
                <a:ea typeface="IBM Plex Sans Medium"/>
                <a:cs typeface="IBM Plex Sans Medium"/>
                <a:sym typeface="IBM Plex Sans Medium"/>
              </a:defRPr>
            </a:lvl1pPr>
            <a:lvl2pPr lvl="1">
              <a:lnSpc>
                <a:spcPct val="115000"/>
              </a:lnSpc>
              <a:spcBef>
                <a:spcPts val="0"/>
              </a:spcBef>
              <a:spcAft>
                <a:spcPts val="0"/>
              </a:spcAft>
              <a:buNone/>
              <a:defRPr sz="1800">
                <a:solidFill>
                  <a:schemeClr val="accent3"/>
                </a:solidFill>
              </a:defRPr>
            </a:lvl2pPr>
            <a:lvl3pPr lvl="2">
              <a:lnSpc>
                <a:spcPct val="115000"/>
              </a:lnSpc>
              <a:spcBef>
                <a:spcPts val="0"/>
              </a:spcBef>
              <a:spcAft>
                <a:spcPts val="0"/>
              </a:spcAft>
              <a:buNone/>
              <a:defRPr sz="1800">
                <a:solidFill>
                  <a:schemeClr val="accent3"/>
                </a:solidFill>
              </a:defRPr>
            </a:lvl3pPr>
            <a:lvl4pPr lvl="3">
              <a:lnSpc>
                <a:spcPct val="115000"/>
              </a:lnSpc>
              <a:spcBef>
                <a:spcPts val="0"/>
              </a:spcBef>
              <a:spcAft>
                <a:spcPts val="0"/>
              </a:spcAft>
              <a:buNone/>
              <a:defRPr sz="1800">
                <a:solidFill>
                  <a:schemeClr val="accent3"/>
                </a:solidFill>
              </a:defRPr>
            </a:lvl4pPr>
            <a:lvl5pPr lvl="4">
              <a:lnSpc>
                <a:spcPct val="115000"/>
              </a:lnSpc>
              <a:spcBef>
                <a:spcPts val="0"/>
              </a:spcBef>
              <a:spcAft>
                <a:spcPts val="0"/>
              </a:spcAft>
              <a:buNone/>
              <a:defRPr sz="1800">
                <a:solidFill>
                  <a:schemeClr val="accent3"/>
                </a:solidFill>
              </a:defRPr>
            </a:lvl5pPr>
            <a:lvl6pPr lvl="5">
              <a:lnSpc>
                <a:spcPct val="115000"/>
              </a:lnSpc>
              <a:spcBef>
                <a:spcPts val="0"/>
              </a:spcBef>
              <a:spcAft>
                <a:spcPts val="0"/>
              </a:spcAft>
              <a:buNone/>
              <a:defRPr sz="1800">
                <a:solidFill>
                  <a:schemeClr val="accent3"/>
                </a:solidFill>
              </a:defRPr>
            </a:lvl6pPr>
            <a:lvl7pPr lvl="6">
              <a:lnSpc>
                <a:spcPct val="115000"/>
              </a:lnSpc>
              <a:spcBef>
                <a:spcPts val="0"/>
              </a:spcBef>
              <a:spcAft>
                <a:spcPts val="0"/>
              </a:spcAft>
              <a:buNone/>
              <a:defRPr sz="1800">
                <a:solidFill>
                  <a:schemeClr val="accent3"/>
                </a:solidFill>
              </a:defRPr>
            </a:lvl7pPr>
            <a:lvl8pPr lvl="7">
              <a:lnSpc>
                <a:spcPct val="115000"/>
              </a:lnSpc>
              <a:spcBef>
                <a:spcPts val="0"/>
              </a:spcBef>
              <a:spcAft>
                <a:spcPts val="0"/>
              </a:spcAft>
              <a:buNone/>
              <a:defRPr sz="1800">
                <a:solidFill>
                  <a:schemeClr val="accent3"/>
                </a:solidFill>
              </a:defRPr>
            </a:lvl8pPr>
            <a:lvl9pPr lvl="8">
              <a:lnSpc>
                <a:spcPct val="115000"/>
              </a:lnSpc>
              <a:spcBef>
                <a:spcPts val="0"/>
              </a:spcBef>
              <a:spcAft>
                <a:spcPts val="0"/>
              </a:spcAft>
              <a:buNone/>
              <a:defRPr sz="1800">
                <a:solidFill>
                  <a:schemeClr val="accent3"/>
                </a:solidFill>
              </a:defRPr>
            </a:lvl9pPr>
          </a:lstStyle>
          <a:p>
            <a:endParaRPr/>
          </a:p>
        </p:txBody>
      </p:sp>
      <p:sp>
        <p:nvSpPr>
          <p:cNvPr id="823" name="Google Shape;823;p52"/>
          <p:cNvSpPr txBox="1">
            <a:spLocks noGrp="1"/>
          </p:cNvSpPr>
          <p:nvPr>
            <p:ph type="subTitle" idx="6"/>
          </p:nvPr>
        </p:nvSpPr>
        <p:spPr>
          <a:xfrm>
            <a:off x="2176499" y="319800"/>
            <a:ext cx="3904200" cy="520200"/>
          </a:xfrm>
          <a:prstGeom prst="rect">
            <a:avLst/>
          </a:prstGeom>
        </p:spPr>
        <p:txBody>
          <a:bodyPr spcFirstLastPara="1" wrap="square" lIns="91425" tIns="91425" rIns="91425" bIns="91425" anchor="t" anchorCtr="0">
            <a:noAutofit/>
          </a:bodyPr>
          <a:lstStyle>
            <a:lvl1pPr lvl="0">
              <a:spcBef>
                <a:spcPts val="0"/>
              </a:spcBef>
              <a:spcAft>
                <a:spcPts val="0"/>
              </a:spcAft>
              <a:buNone/>
              <a:defRPr sz="1000">
                <a:solidFill>
                  <a:schemeClr val="dk2"/>
                </a:solidFill>
              </a:defRPr>
            </a:lvl1pPr>
            <a:lvl2pPr lvl="1">
              <a:spcBef>
                <a:spcPts val="0"/>
              </a:spcBef>
              <a:spcAft>
                <a:spcPts val="0"/>
              </a:spcAft>
              <a:buClr>
                <a:schemeClr val="dk2"/>
              </a:buClr>
              <a:buSzPts val="1800"/>
              <a:buFont typeface="IBM Plex Sans"/>
              <a:buNone/>
              <a:defRPr sz="1800">
                <a:solidFill>
                  <a:schemeClr val="dk2"/>
                </a:solidFill>
                <a:latin typeface="IBM Plex Sans"/>
                <a:ea typeface="IBM Plex Sans"/>
                <a:cs typeface="IBM Plex Sans"/>
                <a:sym typeface="IBM Plex Sans"/>
              </a:defRPr>
            </a:lvl2pPr>
            <a:lvl3pPr lvl="2">
              <a:spcBef>
                <a:spcPts val="0"/>
              </a:spcBef>
              <a:spcAft>
                <a:spcPts val="0"/>
              </a:spcAft>
              <a:buClr>
                <a:schemeClr val="dk2"/>
              </a:buClr>
              <a:buSzPts val="1800"/>
              <a:buFont typeface="IBM Plex Sans"/>
              <a:buNone/>
              <a:defRPr sz="1800">
                <a:solidFill>
                  <a:schemeClr val="dk2"/>
                </a:solidFill>
                <a:latin typeface="IBM Plex Sans"/>
                <a:ea typeface="IBM Plex Sans"/>
                <a:cs typeface="IBM Plex Sans"/>
                <a:sym typeface="IBM Plex Sans"/>
              </a:defRPr>
            </a:lvl3pPr>
            <a:lvl4pPr lvl="3">
              <a:spcBef>
                <a:spcPts val="0"/>
              </a:spcBef>
              <a:spcAft>
                <a:spcPts val="0"/>
              </a:spcAft>
              <a:buClr>
                <a:schemeClr val="dk2"/>
              </a:buClr>
              <a:buSzPts val="1800"/>
              <a:buFont typeface="IBM Plex Sans"/>
              <a:buNone/>
              <a:defRPr sz="1800">
                <a:solidFill>
                  <a:schemeClr val="dk2"/>
                </a:solidFill>
                <a:latin typeface="IBM Plex Sans"/>
                <a:ea typeface="IBM Plex Sans"/>
                <a:cs typeface="IBM Plex Sans"/>
                <a:sym typeface="IBM Plex Sans"/>
              </a:defRPr>
            </a:lvl4pPr>
            <a:lvl5pPr lvl="4">
              <a:spcBef>
                <a:spcPts val="0"/>
              </a:spcBef>
              <a:spcAft>
                <a:spcPts val="0"/>
              </a:spcAft>
              <a:buClr>
                <a:schemeClr val="dk2"/>
              </a:buClr>
              <a:buSzPts val="1800"/>
              <a:buFont typeface="IBM Plex Sans"/>
              <a:buNone/>
              <a:defRPr sz="1800">
                <a:solidFill>
                  <a:schemeClr val="dk2"/>
                </a:solidFill>
                <a:latin typeface="IBM Plex Sans"/>
                <a:ea typeface="IBM Plex Sans"/>
                <a:cs typeface="IBM Plex Sans"/>
                <a:sym typeface="IBM Plex Sans"/>
              </a:defRPr>
            </a:lvl5pPr>
            <a:lvl6pPr lvl="5">
              <a:spcBef>
                <a:spcPts val="0"/>
              </a:spcBef>
              <a:spcAft>
                <a:spcPts val="0"/>
              </a:spcAft>
              <a:buClr>
                <a:schemeClr val="dk2"/>
              </a:buClr>
              <a:buSzPts val="1800"/>
              <a:buFont typeface="IBM Plex Sans"/>
              <a:buNone/>
              <a:defRPr sz="1800">
                <a:solidFill>
                  <a:schemeClr val="dk2"/>
                </a:solidFill>
                <a:latin typeface="IBM Plex Sans"/>
                <a:ea typeface="IBM Plex Sans"/>
                <a:cs typeface="IBM Plex Sans"/>
                <a:sym typeface="IBM Plex Sans"/>
              </a:defRPr>
            </a:lvl6pPr>
            <a:lvl7pPr lvl="6">
              <a:spcBef>
                <a:spcPts val="0"/>
              </a:spcBef>
              <a:spcAft>
                <a:spcPts val="0"/>
              </a:spcAft>
              <a:buClr>
                <a:schemeClr val="dk2"/>
              </a:buClr>
              <a:buSzPts val="1800"/>
              <a:buFont typeface="IBM Plex Sans"/>
              <a:buNone/>
              <a:defRPr sz="1800">
                <a:solidFill>
                  <a:schemeClr val="dk2"/>
                </a:solidFill>
                <a:latin typeface="IBM Plex Sans"/>
                <a:ea typeface="IBM Plex Sans"/>
                <a:cs typeface="IBM Plex Sans"/>
                <a:sym typeface="IBM Plex Sans"/>
              </a:defRPr>
            </a:lvl7pPr>
            <a:lvl8pPr lvl="7">
              <a:spcBef>
                <a:spcPts val="0"/>
              </a:spcBef>
              <a:spcAft>
                <a:spcPts val="0"/>
              </a:spcAft>
              <a:buClr>
                <a:schemeClr val="dk2"/>
              </a:buClr>
              <a:buSzPts val="1800"/>
              <a:buFont typeface="IBM Plex Sans"/>
              <a:buNone/>
              <a:defRPr sz="1800">
                <a:solidFill>
                  <a:schemeClr val="dk2"/>
                </a:solidFill>
                <a:latin typeface="IBM Plex Sans"/>
                <a:ea typeface="IBM Plex Sans"/>
                <a:cs typeface="IBM Plex Sans"/>
                <a:sym typeface="IBM Plex Sans"/>
              </a:defRPr>
            </a:lvl8pPr>
            <a:lvl9pPr lvl="8">
              <a:spcBef>
                <a:spcPts val="0"/>
              </a:spcBef>
              <a:spcAft>
                <a:spcPts val="0"/>
              </a:spcAft>
              <a:buClr>
                <a:schemeClr val="dk2"/>
              </a:buClr>
              <a:buSzPts val="1800"/>
              <a:buFont typeface="IBM Plex Sans"/>
              <a:buNone/>
              <a:defRPr sz="1800">
                <a:solidFill>
                  <a:schemeClr val="dk2"/>
                </a:solidFill>
                <a:latin typeface="IBM Plex Sans"/>
                <a:ea typeface="IBM Plex Sans"/>
                <a:cs typeface="IBM Plex Sans"/>
                <a:sym typeface="IBM Plex Sans"/>
              </a:defRPr>
            </a:lvl9pPr>
          </a:lstStyle>
          <a:p>
            <a:endParaRPr/>
          </a:p>
        </p:txBody>
      </p:sp>
      <p:sp>
        <p:nvSpPr>
          <p:cNvPr id="824" name="Google Shape;824;p52"/>
          <p:cNvSpPr txBox="1">
            <a:spLocks noGrp="1"/>
          </p:cNvSpPr>
          <p:nvPr>
            <p:ph type="subTitle" idx="7"/>
          </p:nvPr>
        </p:nvSpPr>
        <p:spPr>
          <a:xfrm>
            <a:off x="1867950" y="1692275"/>
            <a:ext cx="2394900" cy="288300"/>
          </a:xfrm>
          <a:prstGeom prst="rect">
            <a:avLst/>
          </a:prstGeom>
        </p:spPr>
        <p:txBody>
          <a:bodyPr spcFirstLastPara="1" wrap="square" lIns="91425" tIns="91425" rIns="91425" bIns="91425" anchor="t" anchorCtr="0">
            <a:noAutofit/>
          </a:bodyPr>
          <a:lstStyle>
            <a:lvl1pPr lvl="0">
              <a:spcBef>
                <a:spcPts val="0"/>
              </a:spcBef>
              <a:spcAft>
                <a:spcPts val="0"/>
              </a:spcAft>
              <a:buClr>
                <a:schemeClr val="lt2"/>
              </a:buClr>
              <a:buSzPts val="1200"/>
              <a:buFont typeface="Sora Medium"/>
              <a:buNone/>
              <a:defRPr sz="1200">
                <a:solidFill>
                  <a:schemeClr val="lt2"/>
                </a:solidFill>
                <a:latin typeface="Sora Medium"/>
                <a:ea typeface="Sora Medium"/>
                <a:cs typeface="Sora Medium"/>
                <a:sym typeface="Sora Medium"/>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25" name="Google Shape;825;p52"/>
          <p:cNvSpPr txBox="1">
            <a:spLocks noGrp="1"/>
          </p:cNvSpPr>
          <p:nvPr>
            <p:ph type="subTitle" idx="8"/>
          </p:nvPr>
        </p:nvSpPr>
        <p:spPr>
          <a:xfrm>
            <a:off x="1867950" y="3062125"/>
            <a:ext cx="2394900" cy="288300"/>
          </a:xfrm>
          <a:prstGeom prst="rect">
            <a:avLst/>
          </a:prstGeom>
        </p:spPr>
        <p:txBody>
          <a:bodyPr spcFirstLastPara="1" wrap="square" lIns="91425" tIns="91425" rIns="91425" bIns="91425" anchor="t" anchorCtr="0">
            <a:noAutofit/>
          </a:bodyPr>
          <a:lstStyle>
            <a:lvl1pPr lvl="0">
              <a:spcBef>
                <a:spcPts val="0"/>
              </a:spcBef>
              <a:spcAft>
                <a:spcPts val="0"/>
              </a:spcAft>
              <a:buClr>
                <a:schemeClr val="lt2"/>
              </a:buClr>
              <a:buSzPts val="1200"/>
              <a:buFont typeface="Sora Medium"/>
              <a:buNone/>
              <a:defRPr sz="1200">
                <a:solidFill>
                  <a:schemeClr val="lt2"/>
                </a:solidFill>
                <a:latin typeface="Sora Medium"/>
                <a:ea typeface="Sora Medium"/>
                <a:cs typeface="Sora Medium"/>
                <a:sym typeface="Sora Medium"/>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26" name="Google Shape;826;p52"/>
          <p:cNvSpPr txBox="1">
            <a:spLocks noGrp="1"/>
          </p:cNvSpPr>
          <p:nvPr>
            <p:ph type="subTitle" idx="9"/>
          </p:nvPr>
        </p:nvSpPr>
        <p:spPr>
          <a:xfrm>
            <a:off x="5297575" y="1692275"/>
            <a:ext cx="2394900" cy="288300"/>
          </a:xfrm>
          <a:prstGeom prst="rect">
            <a:avLst/>
          </a:prstGeom>
        </p:spPr>
        <p:txBody>
          <a:bodyPr spcFirstLastPara="1" wrap="square" lIns="91425" tIns="91425" rIns="91425" bIns="91425" anchor="t" anchorCtr="0">
            <a:noAutofit/>
          </a:bodyPr>
          <a:lstStyle>
            <a:lvl1pPr lvl="0">
              <a:spcBef>
                <a:spcPts val="0"/>
              </a:spcBef>
              <a:spcAft>
                <a:spcPts val="0"/>
              </a:spcAft>
              <a:buClr>
                <a:schemeClr val="lt2"/>
              </a:buClr>
              <a:buSzPts val="1200"/>
              <a:buFont typeface="Sora Medium"/>
              <a:buNone/>
              <a:defRPr sz="1200">
                <a:solidFill>
                  <a:schemeClr val="lt2"/>
                </a:solidFill>
                <a:latin typeface="Sora Medium"/>
                <a:ea typeface="Sora Medium"/>
                <a:cs typeface="Sora Medium"/>
                <a:sym typeface="Sora Medium"/>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27" name="Google Shape;827;p52"/>
          <p:cNvSpPr txBox="1">
            <a:spLocks noGrp="1"/>
          </p:cNvSpPr>
          <p:nvPr>
            <p:ph type="subTitle" idx="13"/>
          </p:nvPr>
        </p:nvSpPr>
        <p:spPr>
          <a:xfrm>
            <a:off x="5297575" y="3062125"/>
            <a:ext cx="2394900" cy="288300"/>
          </a:xfrm>
          <a:prstGeom prst="rect">
            <a:avLst/>
          </a:prstGeom>
        </p:spPr>
        <p:txBody>
          <a:bodyPr spcFirstLastPara="1" wrap="square" lIns="91425" tIns="91425" rIns="91425" bIns="91425" anchor="t" anchorCtr="0">
            <a:noAutofit/>
          </a:bodyPr>
          <a:lstStyle>
            <a:lvl1pPr lvl="0">
              <a:spcBef>
                <a:spcPts val="0"/>
              </a:spcBef>
              <a:spcAft>
                <a:spcPts val="0"/>
              </a:spcAft>
              <a:buClr>
                <a:schemeClr val="lt2"/>
              </a:buClr>
              <a:buSzPts val="1200"/>
              <a:buFont typeface="Sora Medium"/>
              <a:buNone/>
              <a:defRPr sz="1200">
                <a:solidFill>
                  <a:schemeClr val="lt2"/>
                </a:solidFill>
                <a:latin typeface="Sora Medium"/>
                <a:ea typeface="Sora Medium"/>
                <a:cs typeface="Sora Medium"/>
                <a:sym typeface="Sora Medium"/>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28" name="Google Shape;828;p52"/>
          <p:cNvSpPr txBox="1">
            <a:spLocks noGrp="1"/>
          </p:cNvSpPr>
          <p:nvPr>
            <p:ph type="title" idx="14"/>
          </p:nvPr>
        </p:nvSpPr>
        <p:spPr>
          <a:xfrm>
            <a:off x="228600" y="4774929"/>
            <a:ext cx="1939200" cy="189300"/>
          </a:xfrm>
          <a:prstGeom prst="rect">
            <a:avLst/>
          </a:prstGeom>
        </p:spPr>
        <p:txBody>
          <a:bodyPr spcFirstLastPara="1" wrap="square" lIns="0" tIns="0" rIns="0" bIns="0" anchor="ctr" anchorCtr="0">
            <a:noAutofit/>
          </a:bodyPr>
          <a:lstStyle>
            <a:lvl1pPr lvl="0">
              <a:spcBef>
                <a:spcPts val="0"/>
              </a:spcBef>
              <a:spcAft>
                <a:spcPts val="0"/>
              </a:spcAft>
              <a:buNone/>
              <a:defRPr sz="900">
                <a:solidFill>
                  <a:schemeClr val="dk2"/>
                </a:solidFill>
                <a:latin typeface="Sora"/>
                <a:ea typeface="Sora"/>
                <a:cs typeface="Sora"/>
                <a:sym typeface="Sora"/>
              </a:defRPr>
            </a:lvl1pPr>
            <a:lvl2pPr lvl="1">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2pPr>
            <a:lvl3pPr lvl="2">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3pPr>
            <a:lvl4pPr lvl="3">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4pPr>
            <a:lvl5pPr lvl="4">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5pPr>
            <a:lvl6pPr lvl="5">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6pPr>
            <a:lvl7pPr lvl="6">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7pPr>
            <a:lvl8pPr lvl="7">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8pPr>
            <a:lvl9pPr lvl="8">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9pPr>
          </a:lstStyle>
          <a:p>
            <a:endParaRPr/>
          </a:p>
        </p:txBody>
      </p:sp>
    </p:spTree>
  </p:cSld>
  <p:clrMapOvr>
    <a:masterClrMapping/>
  </p:clrMapOvr>
  <p:extLst>
    <p:ext uri="{DCECCB84-F9BA-43D5-87BE-67443E8EF086}">
      <p15:sldGuideLst xmlns:p15="http://schemas.microsoft.com/office/powerpoint/2012/main">
        <p15:guide id="1" pos="4611">
          <p15:clr>
            <a:srgbClr val="E46962"/>
          </p15:clr>
        </p15:guide>
        <p15:guide id="2" pos="3407">
          <p15:clr>
            <a:srgbClr val="E46962"/>
          </p15:clr>
        </p15:guide>
        <p15:guide id="3" pos="2262">
          <p15:clr>
            <a:srgbClr val="E46962"/>
          </p15:clr>
        </p15:guide>
        <p15:guide id="4" orient="horz" pos="1006">
          <p15:clr>
            <a:srgbClr val="E46962"/>
          </p15:clr>
        </p15:guide>
        <p15:guide id="5" pos="1175">
          <p15:clr>
            <a:srgbClr val="E46962"/>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Four big ideas - Alt 3">
  <p:cSld name="BLANK_1_1_1_1_1_1_1_1_1_1_1_1_1_1_1_2_1">
    <p:bg>
      <p:bgPr>
        <a:solidFill>
          <a:schemeClr val="lt1"/>
        </a:solidFill>
        <a:effectLst/>
      </p:bgPr>
    </p:bg>
    <p:spTree>
      <p:nvGrpSpPr>
        <p:cNvPr id="1" name="Shape 829"/>
        <p:cNvGrpSpPr/>
        <p:nvPr/>
      </p:nvGrpSpPr>
      <p:grpSpPr>
        <a:xfrm>
          <a:off x="0" y="0"/>
          <a:ext cx="0" cy="0"/>
          <a:chOff x="0" y="0"/>
          <a:chExt cx="0" cy="0"/>
        </a:xfrm>
      </p:grpSpPr>
      <p:sp>
        <p:nvSpPr>
          <p:cNvPr id="830" name="Google Shape;830;p53"/>
          <p:cNvSpPr txBox="1">
            <a:spLocks noGrp="1"/>
          </p:cNvSpPr>
          <p:nvPr>
            <p:ph type="title"/>
          </p:nvPr>
        </p:nvSpPr>
        <p:spPr>
          <a:xfrm>
            <a:off x="104850" y="2155850"/>
            <a:ext cx="1583400" cy="520200"/>
          </a:xfrm>
          <a:prstGeom prst="rect">
            <a:avLst/>
          </a:prstGeom>
        </p:spPr>
        <p:txBody>
          <a:bodyPr spcFirstLastPara="1" wrap="square" lIns="91425" tIns="91425" rIns="91425" bIns="91425" anchor="b" anchorCtr="0">
            <a:noAutofit/>
          </a:bodyPr>
          <a:lstStyle>
            <a:lvl1pPr lvl="0">
              <a:spcBef>
                <a:spcPts val="0"/>
              </a:spcBef>
              <a:spcAft>
                <a:spcPts val="0"/>
              </a:spcAft>
              <a:buNone/>
              <a:defRPr sz="1200">
                <a:solidFill>
                  <a:schemeClr val="accent6"/>
                </a:solidFill>
                <a:latin typeface="IBM Plex Sans Medium"/>
                <a:ea typeface="IBM Plex Sans Medium"/>
                <a:cs typeface="IBM Plex Sans Medium"/>
                <a:sym typeface="IBM Plex Sans Medium"/>
              </a:defRPr>
            </a:lvl1pPr>
            <a:lvl2pPr lvl="1">
              <a:spcBef>
                <a:spcPts val="0"/>
              </a:spcBef>
              <a:spcAft>
                <a:spcPts val="0"/>
              </a:spcAft>
              <a:buClr>
                <a:schemeClr val="accent6"/>
              </a:buClr>
              <a:buSzPts val="3000"/>
              <a:buNone/>
              <a:defRPr>
                <a:solidFill>
                  <a:schemeClr val="accent6"/>
                </a:solidFill>
              </a:defRPr>
            </a:lvl2pPr>
            <a:lvl3pPr lvl="2">
              <a:spcBef>
                <a:spcPts val="0"/>
              </a:spcBef>
              <a:spcAft>
                <a:spcPts val="0"/>
              </a:spcAft>
              <a:buClr>
                <a:schemeClr val="accent6"/>
              </a:buClr>
              <a:buSzPts val="3000"/>
              <a:buNone/>
              <a:defRPr>
                <a:solidFill>
                  <a:schemeClr val="accent6"/>
                </a:solidFill>
              </a:defRPr>
            </a:lvl3pPr>
            <a:lvl4pPr lvl="3">
              <a:spcBef>
                <a:spcPts val="0"/>
              </a:spcBef>
              <a:spcAft>
                <a:spcPts val="0"/>
              </a:spcAft>
              <a:buClr>
                <a:schemeClr val="accent6"/>
              </a:buClr>
              <a:buSzPts val="3000"/>
              <a:buNone/>
              <a:defRPr>
                <a:solidFill>
                  <a:schemeClr val="accent6"/>
                </a:solidFill>
              </a:defRPr>
            </a:lvl4pPr>
            <a:lvl5pPr lvl="4">
              <a:spcBef>
                <a:spcPts val="0"/>
              </a:spcBef>
              <a:spcAft>
                <a:spcPts val="0"/>
              </a:spcAft>
              <a:buClr>
                <a:schemeClr val="accent6"/>
              </a:buClr>
              <a:buSzPts val="3000"/>
              <a:buNone/>
              <a:defRPr>
                <a:solidFill>
                  <a:schemeClr val="accent6"/>
                </a:solidFill>
              </a:defRPr>
            </a:lvl5pPr>
            <a:lvl6pPr lvl="5">
              <a:spcBef>
                <a:spcPts val="0"/>
              </a:spcBef>
              <a:spcAft>
                <a:spcPts val="0"/>
              </a:spcAft>
              <a:buClr>
                <a:schemeClr val="accent6"/>
              </a:buClr>
              <a:buSzPts val="3000"/>
              <a:buNone/>
              <a:defRPr>
                <a:solidFill>
                  <a:schemeClr val="accent6"/>
                </a:solidFill>
              </a:defRPr>
            </a:lvl6pPr>
            <a:lvl7pPr lvl="6">
              <a:spcBef>
                <a:spcPts val="0"/>
              </a:spcBef>
              <a:spcAft>
                <a:spcPts val="0"/>
              </a:spcAft>
              <a:buClr>
                <a:schemeClr val="accent6"/>
              </a:buClr>
              <a:buSzPts val="3000"/>
              <a:buNone/>
              <a:defRPr>
                <a:solidFill>
                  <a:schemeClr val="accent6"/>
                </a:solidFill>
              </a:defRPr>
            </a:lvl7pPr>
            <a:lvl8pPr lvl="7">
              <a:spcBef>
                <a:spcPts val="0"/>
              </a:spcBef>
              <a:spcAft>
                <a:spcPts val="0"/>
              </a:spcAft>
              <a:buClr>
                <a:schemeClr val="accent6"/>
              </a:buClr>
              <a:buSzPts val="3000"/>
              <a:buNone/>
              <a:defRPr>
                <a:solidFill>
                  <a:schemeClr val="accent6"/>
                </a:solidFill>
              </a:defRPr>
            </a:lvl8pPr>
            <a:lvl9pPr lvl="8">
              <a:spcBef>
                <a:spcPts val="0"/>
              </a:spcBef>
              <a:spcAft>
                <a:spcPts val="0"/>
              </a:spcAft>
              <a:buClr>
                <a:schemeClr val="accent6"/>
              </a:buClr>
              <a:buSzPts val="3000"/>
              <a:buNone/>
              <a:defRPr>
                <a:solidFill>
                  <a:schemeClr val="accent6"/>
                </a:solidFill>
              </a:defRPr>
            </a:lvl9pPr>
          </a:lstStyle>
          <a:p>
            <a:endParaRPr/>
          </a:p>
        </p:txBody>
      </p:sp>
      <p:sp>
        <p:nvSpPr>
          <p:cNvPr id="831" name="Google Shape;831;p53"/>
          <p:cNvSpPr txBox="1">
            <a:spLocks noGrp="1"/>
          </p:cNvSpPr>
          <p:nvPr>
            <p:ph type="title" idx="2"/>
          </p:nvPr>
        </p:nvSpPr>
        <p:spPr>
          <a:xfrm>
            <a:off x="1932925" y="2155825"/>
            <a:ext cx="1583400" cy="520200"/>
          </a:xfrm>
          <a:prstGeom prst="rect">
            <a:avLst/>
          </a:prstGeom>
        </p:spPr>
        <p:txBody>
          <a:bodyPr spcFirstLastPara="1" wrap="square" lIns="91425" tIns="91425" rIns="91425" bIns="91425" anchor="b" anchorCtr="0">
            <a:noAutofit/>
          </a:bodyPr>
          <a:lstStyle>
            <a:lvl1pPr lvl="0">
              <a:spcBef>
                <a:spcPts val="0"/>
              </a:spcBef>
              <a:spcAft>
                <a:spcPts val="0"/>
              </a:spcAft>
              <a:buNone/>
              <a:defRPr sz="1200">
                <a:solidFill>
                  <a:schemeClr val="accent6"/>
                </a:solidFill>
                <a:latin typeface="IBM Plex Sans Medium"/>
                <a:ea typeface="IBM Plex Sans Medium"/>
                <a:cs typeface="IBM Plex Sans Medium"/>
                <a:sym typeface="IBM Plex Sans Medium"/>
              </a:defRPr>
            </a:lvl1pPr>
            <a:lvl2pPr lvl="1">
              <a:spcBef>
                <a:spcPts val="0"/>
              </a:spcBef>
              <a:spcAft>
                <a:spcPts val="0"/>
              </a:spcAft>
              <a:buClr>
                <a:schemeClr val="accent6"/>
              </a:buClr>
              <a:buSzPts val="3000"/>
              <a:buNone/>
              <a:defRPr>
                <a:solidFill>
                  <a:schemeClr val="accent6"/>
                </a:solidFill>
              </a:defRPr>
            </a:lvl2pPr>
            <a:lvl3pPr lvl="2">
              <a:spcBef>
                <a:spcPts val="0"/>
              </a:spcBef>
              <a:spcAft>
                <a:spcPts val="0"/>
              </a:spcAft>
              <a:buClr>
                <a:schemeClr val="accent6"/>
              </a:buClr>
              <a:buSzPts val="3000"/>
              <a:buNone/>
              <a:defRPr>
                <a:solidFill>
                  <a:schemeClr val="accent6"/>
                </a:solidFill>
              </a:defRPr>
            </a:lvl3pPr>
            <a:lvl4pPr lvl="3">
              <a:spcBef>
                <a:spcPts val="0"/>
              </a:spcBef>
              <a:spcAft>
                <a:spcPts val="0"/>
              </a:spcAft>
              <a:buClr>
                <a:schemeClr val="accent6"/>
              </a:buClr>
              <a:buSzPts val="3000"/>
              <a:buNone/>
              <a:defRPr>
                <a:solidFill>
                  <a:schemeClr val="accent6"/>
                </a:solidFill>
              </a:defRPr>
            </a:lvl4pPr>
            <a:lvl5pPr lvl="4">
              <a:spcBef>
                <a:spcPts val="0"/>
              </a:spcBef>
              <a:spcAft>
                <a:spcPts val="0"/>
              </a:spcAft>
              <a:buClr>
                <a:schemeClr val="accent6"/>
              </a:buClr>
              <a:buSzPts val="3000"/>
              <a:buNone/>
              <a:defRPr>
                <a:solidFill>
                  <a:schemeClr val="accent6"/>
                </a:solidFill>
              </a:defRPr>
            </a:lvl5pPr>
            <a:lvl6pPr lvl="5">
              <a:spcBef>
                <a:spcPts val="0"/>
              </a:spcBef>
              <a:spcAft>
                <a:spcPts val="0"/>
              </a:spcAft>
              <a:buClr>
                <a:schemeClr val="accent6"/>
              </a:buClr>
              <a:buSzPts val="3000"/>
              <a:buNone/>
              <a:defRPr>
                <a:solidFill>
                  <a:schemeClr val="accent6"/>
                </a:solidFill>
              </a:defRPr>
            </a:lvl6pPr>
            <a:lvl7pPr lvl="6">
              <a:spcBef>
                <a:spcPts val="0"/>
              </a:spcBef>
              <a:spcAft>
                <a:spcPts val="0"/>
              </a:spcAft>
              <a:buClr>
                <a:schemeClr val="accent6"/>
              </a:buClr>
              <a:buSzPts val="3000"/>
              <a:buNone/>
              <a:defRPr>
                <a:solidFill>
                  <a:schemeClr val="accent6"/>
                </a:solidFill>
              </a:defRPr>
            </a:lvl7pPr>
            <a:lvl8pPr lvl="7">
              <a:spcBef>
                <a:spcPts val="0"/>
              </a:spcBef>
              <a:spcAft>
                <a:spcPts val="0"/>
              </a:spcAft>
              <a:buClr>
                <a:schemeClr val="accent6"/>
              </a:buClr>
              <a:buSzPts val="3000"/>
              <a:buNone/>
              <a:defRPr>
                <a:solidFill>
                  <a:schemeClr val="accent6"/>
                </a:solidFill>
              </a:defRPr>
            </a:lvl8pPr>
            <a:lvl9pPr lvl="8">
              <a:spcBef>
                <a:spcPts val="0"/>
              </a:spcBef>
              <a:spcAft>
                <a:spcPts val="0"/>
              </a:spcAft>
              <a:buClr>
                <a:schemeClr val="accent6"/>
              </a:buClr>
              <a:buSzPts val="3000"/>
              <a:buNone/>
              <a:defRPr>
                <a:solidFill>
                  <a:schemeClr val="accent6"/>
                </a:solidFill>
              </a:defRPr>
            </a:lvl9pPr>
          </a:lstStyle>
          <a:p>
            <a:endParaRPr/>
          </a:p>
        </p:txBody>
      </p:sp>
      <p:sp>
        <p:nvSpPr>
          <p:cNvPr id="832" name="Google Shape;832;p53"/>
          <p:cNvSpPr txBox="1">
            <a:spLocks noGrp="1"/>
          </p:cNvSpPr>
          <p:nvPr>
            <p:ph type="title" idx="3"/>
          </p:nvPr>
        </p:nvSpPr>
        <p:spPr>
          <a:xfrm>
            <a:off x="3761000" y="2155825"/>
            <a:ext cx="1583400" cy="520200"/>
          </a:xfrm>
          <a:prstGeom prst="rect">
            <a:avLst/>
          </a:prstGeom>
        </p:spPr>
        <p:txBody>
          <a:bodyPr spcFirstLastPara="1" wrap="square" lIns="91425" tIns="91425" rIns="91425" bIns="91425" anchor="b" anchorCtr="0">
            <a:noAutofit/>
          </a:bodyPr>
          <a:lstStyle>
            <a:lvl1pPr lvl="0">
              <a:spcBef>
                <a:spcPts val="0"/>
              </a:spcBef>
              <a:spcAft>
                <a:spcPts val="0"/>
              </a:spcAft>
              <a:buNone/>
              <a:defRPr sz="1200">
                <a:solidFill>
                  <a:schemeClr val="accent6"/>
                </a:solidFill>
                <a:latin typeface="IBM Plex Sans Medium"/>
                <a:ea typeface="IBM Plex Sans Medium"/>
                <a:cs typeface="IBM Plex Sans Medium"/>
                <a:sym typeface="IBM Plex Sans Medium"/>
              </a:defRPr>
            </a:lvl1pPr>
            <a:lvl2pPr lvl="1">
              <a:spcBef>
                <a:spcPts val="0"/>
              </a:spcBef>
              <a:spcAft>
                <a:spcPts val="0"/>
              </a:spcAft>
              <a:buClr>
                <a:schemeClr val="accent6"/>
              </a:buClr>
              <a:buSzPts val="3000"/>
              <a:buNone/>
              <a:defRPr>
                <a:solidFill>
                  <a:schemeClr val="accent6"/>
                </a:solidFill>
              </a:defRPr>
            </a:lvl2pPr>
            <a:lvl3pPr lvl="2">
              <a:spcBef>
                <a:spcPts val="0"/>
              </a:spcBef>
              <a:spcAft>
                <a:spcPts val="0"/>
              </a:spcAft>
              <a:buClr>
                <a:schemeClr val="accent6"/>
              </a:buClr>
              <a:buSzPts val="3000"/>
              <a:buNone/>
              <a:defRPr>
                <a:solidFill>
                  <a:schemeClr val="accent6"/>
                </a:solidFill>
              </a:defRPr>
            </a:lvl3pPr>
            <a:lvl4pPr lvl="3">
              <a:spcBef>
                <a:spcPts val="0"/>
              </a:spcBef>
              <a:spcAft>
                <a:spcPts val="0"/>
              </a:spcAft>
              <a:buClr>
                <a:schemeClr val="accent6"/>
              </a:buClr>
              <a:buSzPts val="3000"/>
              <a:buNone/>
              <a:defRPr>
                <a:solidFill>
                  <a:schemeClr val="accent6"/>
                </a:solidFill>
              </a:defRPr>
            </a:lvl4pPr>
            <a:lvl5pPr lvl="4">
              <a:spcBef>
                <a:spcPts val="0"/>
              </a:spcBef>
              <a:spcAft>
                <a:spcPts val="0"/>
              </a:spcAft>
              <a:buClr>
                <a:schemeClr val="accent6"/>
              </a:buClr>
              <a:buSzPts val="3000"/>
              <a:buNone/>
              <a:defRPr>
                <a:solidFill>
                  <a:schemeClr val="accent6"/>
                </a:solidFill>
              </a:defRPr>
            </a:lvl5pPr>
            <a:lvl6pPr lvl="5">
              <a:spcBef>
                <a:spcPts val="0"/>
              </a:spcBef>
              <a:spcAft>
                <a:spcPts val="0"/>
              </a:spcAft>
              <a:buClr>
                <a:schemeClr val="accent6"/>
              </a:buClr>
              <a:buSzPts val="3000"/>
              <a:buNone/>
              <a:defRPr>
                <a:solidFill>
                  <a:schemeClr val="accent6"/>
                </a:solidFill>
              </a:defRPr>
            </a:lvl6pPr>
            <a:lvl7pPr lvl="6">
              <a:spcBef>
                <a:spcPts val="0"/>
              </a:spcBef>
              <a:spcAft>
                <a:spcPts val="0"/>
              </a:spcAft>
              <a:buClr>
                <a:schemeClr val="accent6"/>
              </a:buClr>
              <a:buSzPts val="3000"/>
              <a:buNone/>
              <a:defRPr>
                <a:solidFill>
                  <a:schemeClr val="accent6"/>
                </a:solidFill>
              </a:defRPr>
            </a:lvl7pPr>
            <a:lvl8pPr lvl="7">
              <a:spcBef>
                <a:spcPts val="0"/>
              </a:spcBef>
              <a:spcAft>
                <a:spcPts val="0"/>
              </a:spcAft>
              <a:buClr>
                <a:schemeClr val="accent6"/>
              </a:buClr>
              <a:buSzPts val="3000"/>
              <a:buNone/>
              <a:defRPr>
                <a:solidFill>
                  <a:schemeClr val="accent6"/>
                </a:solidFill>
              </a:defRPr>
            </a:lvl8pPr>
            <a:lvl9pPr lvl="8">
              <a:spcBef>
                <a:spcPts val="0"/>
              </a:spcBef>
              <a:spcAft>
                <a:spcPts val="0"/>
              </a:spcAft>
              <a:buClr>
                <a:schemeClr val="accent6"/>
              </a:buClr>
              <a:buSzPts val="3000"/>
              <a:buNone/>
              <a:defRPr>
                <a:solidFill>
                  <a:schemeClr val="accent6"/>
                </a:solidFill>
              </a:defRPr>
            </a:lvl9pPr>
          </a:lstStyle>
          <a:p>
            <a:endParaRPr/>
          </a:p>
        </p:txBody>
      </p:sp>
      <p:sp>
        <p:nvSpPr>
          <p:cNvPr id="833" name="Google Shape;833;p53"/>
          <p:cNvSpPr txBox="1">
            <a:spLocks noGrp="1"/>
          </p:cNvSpPr>
          <p:nvPr>
            <p:ph type="title" idx="4"/>
          </p:nvPr>
        </p:nvSpPr>
        <p:spPr>
          <a:xfrm>
            <a:off x="5607150" y="2155825"/>
            <a:ext cx="1583400" cy="520200"/>
          </a:xfrm>
          <a:prstGeom prst="rect">
            <a:avLst/>
          </a:prstGeom>
        </p:spPr>
        <p:txBody>
          <a:bodyPr spcFirstLastPara="1" wrap="square" lIns="91425" tIns="91425" rIns="91425" bIns="91425" anchor="b" anchorCtr="0">
            <a:noAutofit/>
          </a:bodyPr>
          <a:lstStyle>
            <a:lvl1pPr lvl="0">
              <a:spcBef>
                <a:spcPts val="0"/>
              </a:spcBef>
              <a:spcAft>
                <a:spcPts val="0"/>
              </a:spcAft>
              <a:buNone/>
              <a:defRPr sz="1200">
                <a:solidFill>
                  <a:schemeClr val="accent6"/>
                </a:solidFill>
                <a:latin typeface="IBM Plex Sans Medium"/>
                <a:ea typeface="IBM Plex Sans Medium"/>
                <a:cs typeface="IBM Plex Sans Medium"/>
                <a:sym typeface="IBM Plex Sans Medium"/>
              </a:defRPr>
            </a:lvl1pPr>
            <a:lvl2pPr lvl="1">
              <a:spcBef>
                <a:spcPts val="0"/>
              </a:spcBef>
              <a:spcAft>
                <a:spcPts val="0"/>
              </a:spcAft>
              <a:buClr>
                <a:schemeClr val="accent6"/>
              </a:buClr>
              <a:buSzPts val="3000"/>
              <a:buNone/>
              <a:defRPr>
                <a:solidFill>
                  <a:schemeClr val="accent6"/>
                </a:solidFill>
              </a:defRPr>
            </a:lvl2pPr>
            <a:lvl3pPr lvl="2">
              <a:spcBef>
                <a:spcPts val="0"/>
              </a:spcBef>
              <a:spcAft>
                <a:spcPts val="0"/>
              </a:spcAft>
              <a:buClr>
                <a:schemeClr val="accent6"/>
              </a:buClr>
              <a:buSzPts val="3000"/>
              <a:buNone/>
              <a:defRPr>
                <a:solidFill>
                  <a:schemeClr val="accent6"/>
                </a:solidFill>
              </a:defRPr>
            </a:lvl3pPr>
            <a:lvl4pPr lvl="3">
              <a:spcBef>
                <a:spcPts val="0"/>
              </a:spcBef>
              <a:spcAft>
                <a:spcPts val="0"/>
              </a:spcAft>
              <a:buClr>
                <a:schemeClr val="accent6"/>
              </a:buClr>
              <a:buSzPts val="3000"/>
              <a:buNone/>
              <a:defRPr>
                <a:solidFill>
                  <a:schemeClr val="accent6"/>
                </a:solidFill>
              </a:defRPr>
            </a:lvl4pPr>
            <a:lvl5pPr lvl="4">
              <a:spcBef>
                <a:spcPts val="0"/>
              </a:spcBef>
              <a:spcAft>
                <a:spcPts val="0"/>
              </a:spcAft>
              <a:buClr>
                <a:schemeClr val="accent6"/>
              </a:buClr>
              <a:buSzPts val="3000"/>
              <a:buNone/>
              <a:defRPr>
                <a:solidFill>
                  <a:schemeClr val="accent6"/>
                </a:solidFill>
              </a:defRPr>
            </a:lvl5pPr>
            <a:lvl6pPr lvl="5">
              <a:spcBef>
                <a:spcPts val="0"/>
              </a:spcBef>
              <a:spcAft>
                <a:spcPts val="0"/>
              </a:spcAft>
              <a:buClr>
                <a:schemeClr val="accent6"/>
              </a:buClr>
              <a:buSzPts val="3000"/>
              <a:buNone/>
              <a:defRPr>
                <a:solidFill>
                  <a:schemeClr val="accent6"/>
                </a:solidFill>
              </a:defRPr>
            </a:lvl6pPr>
            <a:lvl7pPr lvl="6">
              <a:spcBef>
                <a:spcPts val="0"/>
              </a:spcBef>
              <a:spcAft>
                <a:spcPts val="0"/>
              </a:spcAft>
              <a:buClr>
                <a:schemeClr val="accent6"/>
              </a:buClr>
              <a:buSzPts val="3000"/>
              <a:buNone/>
              <a:defRPr>
                <a:solidFill>
                  <a:schemeClr val="accent6"/>
                </a:solidFill>
              </a:defRPr>
            </a:lvl7pPr>
            <a:lvl8pPr lvl="7">
              <a:spcBef>
                <a:spcPts val="0"/>
              </a:spcBef>
              <a:spcAft>
                <a:spcPts val="0"/>
              </a:spcAft>
              <a:buClr>
                <a:schemeClr val="accent6"/>
              </a:buClr>
              <a:buSzPts val="3000"/>
              <a:buNone/>
              <a:defRPr>
                <a:solidFill>
                  <a:schemeClr val="accent6"/>
                </a:solidFill>
              </a:defRPr>
            </a:lvl8pPr>
            <a:lvl9pPr lvl="8">
              <a:spcBef>
                <a:spcPts val="0"/>
              </a:spcBef>
              <a:spcAft>
                <a:spcPts val="0"/>
              </a:spcAft>
              <a:buClr>
                <a:schemeClr val="accent6"/>
              </a:buClr>
              <a:buSzPts val="3000"/>
              <a:buNone/>
              <a:defRPr>
                <a:solidFill>
                  <a:schemeClr val="accent6"/>
                </a:solidFill>
              </a:defRPr>
            </a:lvl9pPr>
          </a:lstStyle>
          <a:p>
            <a:endParaRPr/>
          </a:p>
        </p:txBody>
      </p:sp>
      <p:sp>
        <p:nvSpPr>
          <p:cNvPr id="834" name="Google Shape;834;p53"/>
          <p:cNvSpPr txBox="1">
            <a:spLocks noGrp="1"/>
          </p:cNvSpPr>
          <p:nvPr>
            <p:ph type="title" idx="5"/>
          </p:nvPr>
        </p:nvSpPr>
        <p:spPr>
          <a:xfrm>
            <a:off x="38100" y="93150"/>
            <a:ext cx="1583400" cy="189300"/>
          </a:xfrm>
          <a:prstGeom prst="rect">
            <a:avLst/>
          </a:prstGeom>
        </p:spPr>
        <p:txBody>
          <a:bodyPr spcFirstLastPara="1" wrap="square" lIns="182875" tIns="91425" rIns="91425" bIns="91425" anchor="t" anchorCtr="0">
            <a:noAutofit/>
          </a:bodyPr>
          <a:lstStyle>
            <a:lvl1pPr lvl="0">
              <a:spcBef>
                <a:spcPts val="0"/>
              </a:spcBef>
              <a:spcAft>
                <a:spcPts val="0"/>
              </a:spcAft>
              <a:buNone/>
              <a:defRPr sz="900">
                <a:solidFill>
                  <a:schemeClr val="dk2"/>
                </a:solidFill>
                <a:latin typeface="Sora"/>
                <a:ea typeface="Sora"/>
                <a:cs typeface="Sora"/>
                <a:sym typeface="Sora"/>
              </a:defRPr>
            </a:lvl1pPr>
            <a:lvl2pPr lvl="1">
              <a:spcBef>
                <a:spcPts val="0"/>
              </a:spcBef>
              <a:spcAft>
                <a:spcPts val="0"/>
              </a:spcAft>
              <a:buClr>
                <a:schemeClr val="dk2"/>
              </a:buClr>
              <a:buSzPts val="900"/>
              <a:buFont typeface="Sora"/>
              <a:buNone/>
              <a:defRPr sz="900">
                <a:solidFill>
                  <a:schemeClr val="dk2"/>
                </a:solidFill>
                <a:latin typeface="Sora"/>
                <a:ea typeface="Sora"/>
                <a:cs typeface="Sora"/>
                <a:sym typeface="Sora"/>
              </a:defRPr>
            </a:lvl2pPr>
            <a:lvl3pPr lvl="2">
              <a:spcBef>
                <a:spcPts val="0"/>
              </a:spcBef>
              <a:spcAft>
                <a:spcPts val="0"/>
              </a:spcAft>
              <a:buClr>
                <a:schemeClr val="dk2"/>
              </a:buClr>
              <a:buSzPts val="900"/>
              <a:buFont typeface="Sora"/>
              <a:buNone/>
              <a:defRPr sz="900">
                <a:solidFill>
                  <a:schemeClr val="dk2"/>
                </a:solidFill>
                <a:latin typeface="Sora"/>
                <a:ea typeface="Sora"/>
                <a:cs typeface="Sora"/>
                <a:sym typeface="Sora"/>
              </a:defRPr>
            </a:lvl3pPr>
            <a:lvl4pPr lvl="3">
              <a:spcBef>
                <a:spcPts val="0"/>
              </a:spcBef>
              <a:spcAft>
                <a:spcPts val="0"/>
              </a:spcAft>
              <a:buClr>
                <a:schemeClr val="dk2"/>
              </a:buClr>
              <a:buSzPts val="900"/>
              <a:buFont typeface="Sora"/>
              <a:buNone/>
              <a:defRPr sz="900">
                <a:solidFill>
                  <a:schemeClr val="dk2"/>
                </a:solidFill>
                <a:latin typeface="Sora"/>
                <a:ea typeface="Sora"/>
                <a:cs typeface="Sora"/>
                <a:sym typeface="Sora"/>
              </a:defRPr>
            </a:lvl4pPr>
            <a:lvl5pPr lvl="4">
              <a:spcBef>
                <a:spcPts val="0"/>
              </a:spcBef>
              <a:spcAft>
                <a:spcPts val="0"/>
              </a:spcAft>
              <a:buClr>
                <a:schemeClr val="dk2"/>
              </a:buClr>
              <a:buSzPts val="900"/>
              <a:buFont typeface="Sora"/>
              <a:buNone/>
              <a:defRPr sz="900">
                <a:solidFill>
                  <a:schemeClr val="dk2"/>
                </a:solidFill>
                <a:latin typeface="Sora"/>
                <a:ea typeface="Sora"/>
                <a:cs typeface="Sora"/>
                <a:sym typeface="Sora"/>
              </a:defRPr>
            </a:lvl5pPr>
            <a:lvl6pPr lvl="5">
              <a:spcBef>
                <a:spcPts val="0"/>
              </a:spcBef>
              <a:spcAft>
                <a:spcPts val="0"/>
              </a:spcAft>
              <a:buClr>
                <a:schemeClr val="dk2"/>
              </a:buClr>
              <a:buSzPts val="900"/>
              <a:buFont typeface="Sora"/>
              <a:buNone/>
              <a:defRPr sz="900">
                <a:solidFill>
                  <a:schemeClr val="dk2"/>
                </a:solidFill>
                <a:latin typeface="Sora"/>
                <a:ea typeface="Sora"/>
                <a:cs typeface="Sora"/>
                <a:sym typeface="Sora"/>
              </a:defRPr>
            </a:lvl6pPr>
            <a:lvl7pPr lvl="6">
              <a:spcBef>
                <a:spcPts val="0"/>
              </a:spcBef>
              <a:spcAft>
                <a:spcPts val="0"/>
              </a:spcAft>
              <a:buClr>
                <a:schemeClr val="dk2"/>
              </a:buClr>
              <a:buSzPts val="900"/>
              <a:buFont typeface="Sora"/>
              <a:buNone/>
              <a:defRPr sz="900">
                <a:solidFill>
                  <a:schemeClr val="dk2"/>
                </a:solidFill>
                <a:latin typeface="Sora"/>
                <a:ea typeface="Sora"/>
                <a:cs typeface="Sora"/>
                <a:sym typeface="Sora"/>
              </a:defRPr>
            </a:lvl7pPr>
            <a:lvl8pPr lvl="7">
              <a:spcBef>
                <a:spcPts val="0"/>
              </a:spcBef>
              <a:spcAft>
                <a:spcPts val="0"/>
              </a:spcAft>
              <a:buClr>
                <a:schemeClr val="dk2"/>
              </a:buClr>
              <a:buSzPts val="900"/>
              <a:buFont typeface="Sora"/>
              <a:buNone/>
              <a:defRPr sz="900">
                <a:solidFill>
                  <a:schemeClr val="dk2"/>
                </a:solidFill>
                <a:latin typeface="Sora"/>
                <a:ea typeface="Sora"/>
                <a:cs typeface="Sora"/>
                <a:sym typeface="Sora"/>
              </a:defRPr>
            </a:lvl8pPr>
            <a:lvl9pPr lvl="8">
              <a:spcBef>
                <a:spcPts val="0"/>
              </a:spcBef>
              <a:spcAft>
                <a:spcPts val="0"/>
              </a:spcAft>
              <a:buClr>
                <a:schemeClr val="dk2"/>
              </a:buClr>
              <a:buSzPts val="900"/>
              <a:buFont typeface="Sora"/>
              <a:buNone/>
              <a:defRPr sz="900">
                <a:solidFill>
                  <a:schemeClr val="dk2"/>
                </a:solidFill>
                <a:latin typeface="Sora"/>
                <a:ea typeface="Sora"/>
                <a:cs typeface="Sora"/>
                <a:sym typeface="Sora"/>
              </a:defRPr>
            </a:lvl9pPr>
          </a:lstStyle>
          <a:p>
            <a:endParaRPr/>
          </a:p>
        </p:txBody>
      </p:sp>
      <p:sp>
        <p:nvSpPr>
          <p:cNvPr id="835" name="Google Shape;835;p53"/>
          <p:cNvSpPr txBox="1">
            <a:spLocks noGrp="1"/>
          </p:cNvSpPr>
          <p:nvPr>
            <p:ph type="subTitle" idx="1"/>
          </p:nvPr>
        </p:nvSpPr>
        <p:spPr>
          <a:xfrm>
            <a:off x="2176499" y="319800"/>
            <a:ext cx="3904200" cy="520200"/>
          </a:xfrm>
          <a:prstGeom prst="rect">
            <a:avLst/>
          </a:prstGeom>
        </p:spPr>
        <p:txBody>
          <a:bodyPr spcFirstLastPara="1" wrap="square" lIns="91425" tIns="91425" rIns="91425" bIns="91425" anchor="t" anchorCtr="0">
            <a:noAutofit/>
          </a:bodyPr>
          <a:lstStyle>
            <a:lvl1pPr lvl="0">
              <a:spcBef>
                <a:spcPts val="0"/>
              </a:spcBef>
              <a:spcAft>
                <a:spcPts val="0"/>
              </a:spcAft>
              <a:buNone/>
              <a:defRPr sz="1000">
                <a:solidFill>
                  <a:schemeClr val="dk2"/>
                </a:solidFill>
              </a:defRPr>
            </a:lvl1pPr>
            <a:lvl2pPr lvl="1">
              <a:spcBef>
                <a:spcPts val="0"/>
              </a:spcBef>
              <a:spcAft>
                <a:spcPts val="0"/>
              </a:spcAft>
              <a:buClr>
                <a:schemeClr val="dk2"/>
              </a:buClr>
              <a:buSzPts val="1800"/>
              <a:buFont typeface="IBM Plex Sans"/>
              <a:buNone/>
              <a:defRPr sz="1800">
                <a:solidFill>
                  <a:schemeClr val="dk2"/>
                </a:solidFill>
                <a:latin typeface="IBM Plex Sans"/>
                <a:ea typeface="IBM Plex Sans"/>
                <a:cs typeface="IBM Plex Sans"/>
                <a:sym typeface="IBM Plex Sans"/>
              </a:defRPr>
            </a:lvl2pPr>
            <a:lvl3pPr lvl="2">
              <a:spcBef>
                <a:spcPts val="0"/>
              </a:spcBef>
              <a:spcAft>
                <a:spcPts val="0"/>
              </a:spcAft>
              <a:buClr>
                <a:schemeClr val="dk2"/>
              </a:buClr>
              <a:buSzPts val="1800"/>
              <a:buFont typeface="IBM Plex Sans"/>
              <a:buNone/>
              <a:defRPr sz="1800">
                <a:solidFill>
                  <a:schemeClr val="dk2"/>
                </a:solidFill>
                <a:latin typeface="IBM Plex Sans"/>
                <a:ea typeface="IBM Plex Sans"/>
                <a:cs typeface="IBM Plex Sans"/>
                <a:sym typeface="IBM Plex Sans"/>
              </a:defRPr>
            </a:lvl3pPr>
            <a:lvl4pPr lvl="3">
              <a:spcBef>
                <a:spcPts val="0"/>
              </a:spcBef>
              <a:spcAft>
                <a:spcPts val="0"/>
              </a:spcAft>
              <a:buClr>
                <a:schemeClr val="dk2"/>
              </a:buClr>
              <a:buSzPts val="1800"/>
              <a:buFont typeface="IBM Plex Sans"/>
              <a:buNone/>
              <a:defRPr sz="1800">
                <a:solidFill>
                  <a:schemeClr val="dk2"/>
                </a:solidFill>
                <a:latin typeface="IBM Plex Sans"/>
                <a:ea typeface="IBM Plex Sans"/>
                <a:cs typeface="IBM Plex Sans"/>
                <a:sym typeface="IBM Plex Sans"/>
              </a:defRPr>
            </a:lvl4pPr>
            <a:lvl5pPr lvl="4">
              <a:spcBef>
                <a:spcPts val="0"/>
              </a:spcBef>
              <a:spcAft>
                <a:spcPts val="0"/>
              </a:spcAft>
              <a:buClr>
                <a:schemeClr val="dk2"/>
              </a:buClr>
              <a:buSzPts val="1800"/>
              <a:buFont typeface="IBM Plex Sans"/>
              <a:buNone/>
              <a:defRPr sz="1800">
                <a:solidFill>
                  <a:schemeClr val="dk2"/>
                </a:solidFill>
                <a:latin typeface="IBM Plex Sans"/>
                <a:ea typeface="IBM Plex Sans"/>
                <a:cs typeface="IBM Plex Sans"/>
                <a:sym typeface="IBM Plex Sans"/>
              </a:defRPr>
            </a:lvl5pPr>
            <a:lvl6pPr lvl="5">
              <a:spcBef>
                <a:spcPts val="0"/>
              </a:spcBef>
              <a:spcAft>
                <a:spcPts val="0"/>
              </a:spcAft>
              <a:buClr>
                <a:schemeClr val="dk2"/>
              </a:buClr>
              <a:buSzPts val="1800"/>
              <a:buFont typeface="IBM Plex Sans"/>
              <a:buNone/>
              <a:defRPr sz="1800">
                <a:solidFill>
                  <a:schemeClr val="dk2"/>
                </a:solidFill>
                <a:latin typeface="IBM Plex Sans"/>
                <a:ea typeface="IBM Plex Sans"/>
                <a:cs typeface="IBM Plex Sans"/>
                <a:sym typeface="IBM Plex Sans"/>
              </a:defRPr>
            </a:lvl6pPr>
            <a:lvl7pPr lvl="6">
              <a:spcBef>
                <a:spcPts val="0"/>
              </a:spcBef>
              <a:spcAft>
                <a:spcPts val="0"/>
              </a:spcAft>
              <a:buClr>
                <a:schemeClr val="dk2"/>
              </a:buClr>
              <a:buSzPts val="1800"/>
              <a:buFont typeface="IBM Plex Sans"/>
              <a:buNone/>
              <a:defRPr sz="1800">
                <a:solidFill>
                  <a:schemeClr val="dk2"/>
                </a:solidFill>
                <a:latin typeface="IBM Plex Sans"/>
                <a:ea typeface="IBM Plex Sans"/>
                <a:cs typeface="IBM Plex Sans"/>
                <a:sym typeface="IBM Plex Sans"/>
              </a:defRPr>
            </a:lvl7pPr>
            <a:lvl8pPr lvl="7">
              <a:spcBef>
                <a:spcPts val="0"/>
              </a:spcBef>
              <a:spcAft>
                <a:spcPts val="0"/>
              </a:spcAft>
              <a:buClr>
                <a:schemeClr val="dk2"/>
              </a:buClr>
              <a:buSzPts val="1800"/>
              <a:buFont typeface="IBM Plex Sans"/>
              <a:buNone/>
              <a:defRPr sz="1800">
                <a:solidFill>
                  <a:schemeClr val="dk2"/>
                </a:solidFill>
                <a:latin typeface="IBM Plex Sans"/>
                <a:ea typeface="IBM Plex Sans"/>
                <a:cs typeface="IBM Plex Sans"/>
                <a:sym typeface="IBM Plex Sans"/>
              </a:defRPr>
            </a:lvl8pPr>
            <a:lvl9pPr lvl="8">
              <a:spcBef>
                <a:spcPts val="0"/>
              </a:spcBef>
              <a:spcAft>
                <a:spcPts val="0"/>
              </a:spcAft>
              <a:buClr>
                <a:schemeClr val="dk2"/>
              </a:buClr>
              <a:buSzPts val="1800"/>
              <a:buFont typeface="IBM Plex Sans"/>
              <a:buNone/>
              <a:defRPr sz="1800">
                <a:solidFill>
                  <a:schemeClr val="dk2"/>
                </a:solidFill>
                <a:latin typeface="IBM Plex Sans"/>
                <a:ea typeface="IBM Plex Sans"/>
                <a:cs typeface="IBM Plex Sans"/>
                <a:sym typeface="IBM Plex Sans"/>
              </a:defRPr>
            </a:lvl9pPr>
          </a:lstStyle>
          <a:p>
            <a:endParaRPr/>
          </a:p>
        </p:txBody>
      </p:sp>
      <p:cxnSp>
        <p:nvCxnSpPr>
          <p:cNvPr id="836" name="Google Shape;836;p53"/>
          <p:cNvCxnSpPr/>
          <p:nvPr/>
        </p:nvCxnSpPr>
        <p:spPr>
          <a:xfrm>
            <a:off x="1865850" y="392700"/>
            <a:ext cx="0" cy="390300"/>
          </a:xfrm>
          <a:prstGeom prst="straightConnector1">
            <a:avLst/>
          </a:prstGeom>
          <a:noFill/>
          <a:ln w="19050" cap="flat" cmpd="sng">
            <a:solidFill>
              <a:schemeClr val="accent6"/>
            </a:solidFill>
            <a:prstDash val="solid"/>
            <a:round/>
            <a:headEnd type="none" w="med" len="med"/>
            <a:tailEnd type="none" w="med" len="med"/>
          </a:ln>
        </p:spPr>
      </p:cxnSp>
      <p:grpSp>
        <p:nvGrpSpPr>
          <p:cNvPr id="837" name="Google Shape;837;p53"/>
          <p:cNvGrpSpPr/>
          <p:nvPr/>
        </p:nvGrpSpPr>
        <p:grpSpPr>
          <a:xfrm>
            <a:off x="7073603" y="0"/>
            <a:ext cx="2070408" cy="1617374"/>
            <a:chOff x="6787102" y="-57263"/>
            <a:chExt cx="2403260" cy="1877393"/>
          </a:xfrm>
        </p:grpSpPr>
        <p:grpSp>
          <p:nvGrpSpPr>
            <p:cNvPr id="838" name="Google Shape;838;p53"/>
            <p:cNvGrpSpPr/>
            <p:nvPr/>
          </p:nvGrpSpPr>
          <p:grpSpPr>
            <a:xfrm rot="10800000">
              <a:off x="8286413" y="1320355"/>
              <a:ext cx="903863" cy="499775"/>
              <a:chOff x="532097" y="3249175"/>
              <a:chExt cx="669528" cy="370204"/>
            </a:xfrm>
          </p:grpSpPr>
          <p:sp>
            <p:nvSpPr>
              <p:cNvPr id="839" name="Google Shape;839;p53"/>
              <p:cNvSpPr/>
              <p:nvPr/>
            </p:nvSpPr>
            <p:spPr>
              <a:xfrm>
                <a:off x="532097" y="3249179"/>
                <a:ext cx="2994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840" name="Google Shape;840;p53"/>
              <p:cNvSpPr/>
              <p:nvPr/>
            </p:nvSpPr>
            <p:spPr>
              <a:xfrm>
                <a:off x="831425" y="3249175"/>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grpSp>
        <p:grpSp>
          <p:nvGrpSpPr>
            <p:cNvPr id="841" name="Google Shape;841;p53"/>
            <p:cNvGrpSpPr/>
            <p:nvPr/>
          </p:nvGrpSpPr>
          <p:grpSpPr>
            <a:xfrm rot="10800000">
              <a:off x="6787103" y="820419"/>
              <a:ext cx="2402289" cy="499772"/>
              <a:chOff x="532752" y="3249175"/>
              <a:chExt cx="1779473" cy="370202"/>
            </a:xfrm>
          </p:grpSpPr>
          <p:sp>
            <p:nvSpPr>
              <p:cNvPr id="842" name="Google Shape;842;p53"/>
              <p:cNvSpPr/>
              <p:nvPr/>
            </p:nvSpPr>
            <p:spPr>
              <a:xfrm>
                <a:off x="532752" y="3249177"/>
                <a:ext cx="2988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843" name="Google Shape;843;p53"/>
              <p:cNvSpPr/>
              <p:nvPr/>
            </p:nvSpPr>
            <p:spPr>
              <a:xfrm>
                <a:off x="831425" y="3249175"/>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844" name="Google Shape;844;p53"/>
              <p:cNvSpPr/>
              <p:nvPr/>
            </p:nvSpPr>
            <p:spPr>
              <a:xfrm>
                <a:off x="1201625" y="3249175"/>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845" name="Google Shape;845;p53"/>
              <p:cNvSpPr/>
              <p:nvPr/>
            </p:nvSpPr>
            <p:spPr>
              <a:xfrm>
                <a:off x="1942025" y="3249175"/>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grpSp>
        <p:grpSp>
          <p:nvGrpSpPr>
            <p:cNvPr id="846" name="Google Shape;846;p53"/>
            <p:cNvGrpSpPr/>
            <p:nvPr/>
          </p:nvGrpSpPr>
          <p:grpSpPr>
            <a:xfrm rot="10800000">
              <a:off x="7286873" y="320651"/>
              <a:ext cx="1499310" cy="499770"/>
              <a:chOff x="831425" y="3249175"/>
              <a:chExt cx="1110600" cy="370200"/>
            </a:xfrm>
          </p:grpSpPr>
          <p:sp>
            <p:nvSpPr>
              <p:cNvPr id="847" name="Google Shape;847;p53"/>
              <p:cNvSpPr/>
              <p:nvPr/>
            </p:nvSpPr>
            <p:spPr>
              <a:xfrm>
                <a:off x="831425" y="3249175"/>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848" name="Google Shape;848;p53"/>
              <p:cNvSpPr/>
              <p:nvPr/>
            </p:nvSpPr>
            <p:spPr>
              <a:xfrm>
                <a:off x="1201625" y="3249175"/>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849" name="Google Shape;849;p53"/>
              <p:cNvSpPr/>
              <p:nvPr/>
            </p:nvSpPr>
            <p:spPr>
              <a:xfrm>
                <a:off x="1571825" y="3249175"/>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grpSp>
        <p:grpSp>
          <p:nvGrpSpPr>
            <p:cNvPr id="850" name="Google Shape;850;p53"/>
            <p:cNvGrpSpPr/>
            <p:nvPr/>
          </p:nvGrpSpPr>
          <p:grpSpPr>
            <a:xfrm rot="10800000">
              <a:off x="6787102" y="-57263"/>
              <a:ext cx="2403260" cy="377865"/>
              <a:chOff x="532032" y="3249173"/>
              <a:chExt cx="1780193" cy="370202"/>
            </a:xfrm>
          </p:grpSpPr>
          <p:sp>
            <p:nvSpPr>
              <p:cNvPr id="851" name="Google Shape;851;p53"/>
              <p:cNvSpPr/>
              <p:nvPr/>
            </p:nvSpPr>
            <p:spPr>
              <a:xfrm>
                <a:off x="532032" y="3249173"/>
                <a:ext cx="2994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852" name="Google Shape;852;p53"/>
              <p:cNvSpPr/>
              <p:nvPr/>
            </p:nvSpPr>
            <p:spPr>
              <a:xfrm>
                <a:off x="831430" y="3249173"/>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853" name="Google Shape;853;p53"/>
              <p:cNvSpPr/>
              <p:nvPr/>
            </p:nvSpPr>
            <p:spPr>
              <a:xfrm>
                <a:off x="1201625" y="3249175"/>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854" name="Google Shape;854;p53"/>
              <p:cNvSpPr/>
              <p:nvPr/>
            </p:nvSpPr>
            <p:spPr>
              <a:xfrm>
                <a:off x="1571825" y="3249175"/>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855" name="Google Shape;855;p53"/>
              <p:cNvSpPr/>
              <p:nvPr/>
            </p:nvSpPr>
            <p:spPr>
              <a:xfrm>
                <a:off x="1942025" y="3249175"/>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grpSp>
      </p:grpSp>
      <p:sp>
        <p:nvSpPr>
          <p:cNvPr id="856" name="Google Shape;856;p53"/>
          <p:cNvSpPr/>
          <p:nvPr/>
        </p:nvSpPr>
        <p:spPr>
          <a:xfrm rot="10800000" flipH="1">
            <a:off x="8088611" y="319800"/>
            <a:ext cx="1055400" cy="18900"/>
          </a:xfrm>
          <a:prstGeom prst="rect">
            <a:avLst/>
          </a:prstGeom>
          <a:gradFill>
            <a:gsLst>
              <a:gs pos="0">
                <a:schemeClr val="accent2"/>
              </a:gs>
              <a:gs pos="37000">
                <a:schemeClr val="lt2"/>
              </a:gs>
              <a:gs pos="92000">
                <a:schemeClr val="accent1"/>
              </a:gs>
              <a:gs pos="100000">
                <a:schemeClr val="accent1"/>
              </a:gs>
            </a:gsLst>
            <a:lin ang="1080140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857" name="Google Shape;857;p53"/>
          <p:cNvSpPr/>
          <p:nvPr/>
        </p:nvSpPr>
        <p:spPr>
          <a:xfrm rot="10800000" flipH="1">
            <a:off x="8088611" y="592679"/>
            <a:ext cx="1055400" cy="18900"/>
          </a:xfrm>
          <a:prstGeom prst="rect">
            <a:avLst/>
          </a:prstGeom>
          <a:gradFill>
            <a:gsLst>
              <a:gs pos="0">
                <a:schemeClr val="accent2"/>
              </a:gs>
              <a:gs pos="37000">
                <a:schemeClr val="lt2"/>
              </a:gs>
              <a:gs pos="92000">
                <a:schemeClr val="accent1"/>
              </a:gs>
              <a:gs pos="100000">
                <a:schemeClr val="accent1"/>
              </a:gs>
            </a:gsLst>
            <a:lin ang="1080140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858" name="Google Shape;858;p53"/>
          <p:cNvSpPr/>
          <p:nvPr/>
        </p:nvSpPr>
        <p:spPr>
          <a:xfrm rot="10800000" flipH="1">
            <a:off x="8088611" y="1172250"/>
            <a:ext cx="1055400" cy="18900"/>
          </a:xfrm>
          <a:prstGeom prst="rect">
            <a:avLst/>
          </a:prstGeom>
          <a:gradFill>
            <a:gsLst>
              <a:gs pos="0">
                <a:schemeClr val="accent2"/>
              </a:gs>
              <a:gs pos="37000">
                <a:schemeClr val="lt2"/>
              </a:gs>
              <a:gs pos="92000">
                <a:schemeClr val="accent1"/>
              </a:gs>
              <a:gs pos="100000">
                <a:schemeClr val="accent1"/>
              </a:gs>
            </a:gsLst>
            <a:lin ang="1080140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859" name="Google Shape;859;p53"/>
          <p:cNvSpPr/>
          <p:nvPr/>
        </p:nvSpPr>
        <p:spPr>
          <a:xfrm rot="10800000" flipH="1">
            <a:off x="8088611" y="869471"/>
            <a:ext cx="1055400" cy="18900"/>
          </a:xfrm>
          <a:prstGeom prst="rect">
            <a:avLst/>
          </a:prstGeom>
          <a:gradFill>
            <a:gsLst>
              <a:gs pos="0">
                <a:schemeClr val="accent2"/>
              </a:gs>
              <a:gs pos="37000">
                <a:schemeClr val="lt2"/>
              </a:gs>
              <a:gs pos="92000">
                <a:schemeClr val="accent1"/>
              </a:gs>
              <a:gs pos="100000">
                <a:schemeClr val="accent1"/>
              </a:gs>
            </a:gsLst>
            <a:lin ang="1080140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860" name="Google Shape;860;p53"/>
          <p:cNvSpPr txBox="1">
            <a:spLocks noGrp="1"/>
          </p:cNvSpPr>
          <p:nvPr>
            <p:ph type="body" idx="6"/>
          </p:nvPr>
        </p:nvSpPr>
        <p:spPr>
          <a:xfrm>
            <a:off x="104900" y="2676050"/>
            <a:ext cx="1583400" cy="1674300"/>
          </a:xfrm>
          <a:prstGeom prst="rect">
            <a:avLst/>
          </a:prstGeom>
        </p:spPr>
        <p:txBody>
          <a:bodyPr spcFirstLastPara="1" wrap="square" lIns="91425" tIns="91425" rIns="0" bIns="91425" anchor="t" anchorCtr="0">
            <a:normAutofit/>
          </a:bodyPr>
          <a:lstStyle>
            <a:lvl1pPr marL="457200" lvl="0" indent="-2921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1pPr>
            <a:lvl2pPr marL="914400" lvl="1" indent="-2921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2pPr>
            <a:lvl3pPr marL="1371600" lvl="2" indent="-2921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3pPr>
            <a:lvl4pPr marL="1828800" lvl="3" indent="-2921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4pPr>
            <a:lvl5pPr marL="2286000" lvl="4" indent="-2921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5pPr>
            <a:lvl6pPr marL="2743200" lvl="5" indent="-2921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6pPr>
            <a:lvl7pPr marL="3200400" lvl="6" indent="-2921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7pPr>
            <a:lvl8pPr marL="3657600" lvl="7" indent="-2921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8pPr>
            <a:lvl9pPr marL="4114800" lvl="8" indent="-2921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9pPr>
          </a:lstStyle>
          <a:p>
            <a:endParaRPr/>
          </a:p>
        </p:txBody>
      </p:sp>
      <p:sp>
        <p:nvSpPr>
          <p:cNvPr id="861" name="Google Shape;861;p53"/>
          <p:cNvSpPr txBox="1">
            <a:spLocks noGrp="1"/>
          </p:cNvSpPr>
          <p:nvPr>
            <p:ph type="body" idx="7"/>
          </p:nvPr>
        </p:nvSpPr>
        <p:spPr>
          <a:xfrm>
            <a:off x="1932925" y="2676050"/>
            <a:ext cx="1583400" cy="1674300"/>
          </a:xfrm>
          <a:prstGeom prst="rect">
            <a:avLst/>
          </a:prstGeom>
        </p:spPr>
        <p:txBody>
          <a:bodyPr spcFirstLastPara="1" wrap="square" lIns="91425" tIns="91425" rIns="0" bIns="91425" anchor="t" anchorCtr="0">
            <a:normAutofit/>
          </a:bodyPr>
          <a:lstStyle>
            <a:lvl1pPr marL="457200" lvl="0" indent="-2921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1pPr>
            <a:lvl2pPr marL="914400" lvl="1" indent="-292100">
              <a:spcBef>
                <a:spcPts val="80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2pPr>
            <a:lvl3pPr marL="1371600" lvl="2" indent="-292100">
              <a:spcBef>
                <a:spcPts val="80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3pPr>
            <a:lvl4pPr marL="1828800" lvl="3" indent="-292100">
              <a:spcBef>
                <a:spcPts val="80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4pPr>
            <a:lvl5pPr marL="2286000" lvl="4" indent="-292100">
              <a:spcBef>
                <a:spcPts val="80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5pPr>
            <a:lvl6pPr marL="2743200" lvl="5" indent="-292100">
              <a:spcBef>
                <a:spcPts val="80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6pPr>
            <a:lvl7pPr marL="3200400" lvl="6" indent="-292100">
              <a:spcBef>
                <a:spcPts val="80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7pPr>
            <a:lvl8pPr marL="3657600" lvl="7" indent="-292100">
              <a:spcBef>
                <a:spcPts val="80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8pPr>
            <a:lvl9pPr marL="4114800" lvl="8" indent="-292100">
              <a:spcBef>
                <a:spcPts val="800"/>
              </a:spcBef>
              <a:spcAft>
                <a:spcPts val="80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9pPr>
          </a:lstStyle>
          <a:p>
            <a:endParaRPr/>
          </a:p>
        </p:txBody>
      </p:sp>
      <p:sp>
        <p:nvSpPr>
          <p:cNvPr id="862" name="Google Shape;862;p53"/>
          <p:cNvSpPr txBox="1">
            <a:spLocks noGrp="1"/>
          </p:cNvSpPr>
          <p:nvPr>
            <p:ph type="body" idx="8"/>
          </p:nvPr>
        </p:nvSpPr>
        <p:spPr>
          <a:xfrm>
            <a:off x="3761000" y="2676050"/>
            <a:ext cx="1583400" cy="1674300"/>
          </a:xfrm>
          <a:prstGeom prst="rect">
            <a:avLst/>
          </a:prstGeom>
        </p:spPr>
        <p:txBody>
          <a:bodyPr spcFirstLastPara="1" wrap="square" lIns="91425" tIns="91425" rIns="0" bIns="91425" anchor="t" anchorCtr="0">
            <a:normAutofit/>
          </a:bodyPr>
          <a:lstStyle>
            <a:lvl1pPr marL="457200" lvl="0" indent="-2921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1pPr>
            <a:lvl2pPr marL="914400" lvl="1" indent="-2921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2pPr>
            <a:lvl3pPr marL="1371600" lvl="2" indent="-2921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3pPr>
            <a:lvl4pPr marL="1828800" lvl="3" indent="-2921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4pPr>
            <a:lvl5pPr marL="2286000" lvl="4" indent="-2921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5pPr>
            <a:lvl6pPr marL="2743200" lvl="5" indent="-2921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6pPr>
            <a:lvl7pPr marL="3200400" lvl="6" indent="-2921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7pPr>
            <a:lvl8pPr marL="3657600" lvl="7" indent="-2921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8pPr>
            <a:lvl9pPr marL="4114800" lvl="8" indent="-2921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9pPr>
          </a:lstStyle>
          <a:p>
            <a:endParaRPr/>
          </a:p>
        </p:txBody>
      </p:sp>
      <p:sp>
        <p:nvSpPr>
          <p:cNvPr id="863" name="Google Shape;863;p53"/>
          <p:cNvSpPr txBox="1">
            <a:spLocks noGrp="1"/>
          </p:cNvSpPr>
          <p:nvPr>
            <p:ph type="body" idx="9"/>
          </p:nvPr>
        </p:nvSpPr>
        <p:spPr>
          <a:xfrm>
            <a:off x="5607150" y="2676050"/>
            <a:ext cx="1583400" cy="1674300"/>
          </a:xfrm>
          <a:prstGeom prst="rect">
            <a:avLst/>
          </a:prstGeom>
        </p:spPr>
        <p:txBody>
          <a:bodyPr spcFirstLastPara="1" wrap="square" lIns="91425" tIns="91425" rIns="0" bIns="91425" anchor="t" anchorCtr="0">
            <a:normAutofit/>
          </a:bodyPr>
          <a:lstStyle>
            <a:lvl1pPr marL="457200" lvl="0" indent="-2921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1pPr>
            <a:lvl2pPr marL="914400" lvl="1" indent="-2921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2pPr>
            <a:lvl3pPr marL="1371600" lvl="2" indent="-2921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3pPr>
            <a:lvl4pPr marL="1828800" lvl="3" indent="-2921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4pPr>
            <a:lvl5pPr marL="2286000" lvl="4" indent="-2921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5pPr>
            <a:lvl6pPr marL="2743200" lvl="5" indent="-2921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6pPr>
            <a:lvl7pPr marL="3200400" lvl="6" indent="-2921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7pPr>
            <a:lvl8pPr marL="3657600" lvl="7" indent="-2921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8pPr>
            <a:lvl9pPr marL="4114800" lvl="8" indent="-2921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9pPr>
          </a:lstStyle>
          <a:p>
            <a:endParaRPr/>
          </a:p>
        </p:txBody>
      </p:sp>
      <p:sp>
        <p:nvSpPr>
          <p:cNvPr id="864" name="Google Shape;864;p53"/>
          <p:cNvSpPr txBox="1">
            <a:spLocks noGrp="1"/>
          </p:cNvSpPr>
          <p:nvPr>
            <p:ph type="title" idx="13"/>
          </p:nvPr>
        </p:nvSpPr>
        <p:spPr>
          <a:xfrm>
            <a:off x="239975" y="1597225"/>
            <a:ext cx="640200" cy="482400"/>
          </a:xfrm>
          <a:prstGeom prst="rect">
            <a:avLst/>
          </a:prstGeom>
        </p:spPr>
        <p:txBody>
          <a:bodyPr spcFirstLastPara="1" wrap="square" lIns="91425" tIns="91425" rIns="137150" bIns="91425" anchor="t" anchorCtr="0">
            <a:noAutofit/>
          </a:bodyPr>
          <a:lstStyle>
            <a:lvl1pPr lvl="0" algn="ctr">
              <a:spcBef>
                <a:spcPts val="0"/>
              </a:spcBef>
              <a:spcAft>
                <a:spcPts val="0"/>
              </a:spcAft>
              <a:buClr>
                <a:schemeClr val="dk2"/>
              </a:buClr>
              <a:buSzPts val="1800"/>
              <a:buFont typeface="IBM Plex Sans"/>
              <a:buNone/>
              <a:defRPr sz="1800">
                <a:solidFill>
                  <a:schemeClr val="dk2"/>
                </a:solidFill>
              </a:defRPr>
            </a:lvl1pPr>
            <a:lvl2pPr lvl="1" algn="ctr">
              <a:spcBef>
                <a:spcPts val="0"/>
              </a:spcBef>
              <a:spcAft>
                <a:spcPts val="0"/>
              </a:spcAft>
              <a:buClr>
                <a:schemeClr val="dk2"/>
              </a:buClr>
              <a:buSzPts val="1800"/>
              <a:buFont typeface="IBM Plex Sans"/>
              <a:buNone/>
              <a:defRPr sz="1800">
                <a:solidFill>
                  <a:schemeClr val="dk2"/>
                </a:solidFill>
              </a:defRPr>
            </a:lvl2pPr>
            <a:lvl3pPr lvl="2" algn="ctr">
              <a:spcBef>
                <a:spcPts val="0"/>
              </a:spcBef>
              <a:spcAft>
                <a:spcPts val="0"/>
              </a:spcAft>
              <a:buClr>
                <a:schemeClr val="dk2"/>
              </a:buClr>
              <a:buSzPts val="1800"/>
              <a:buFont typeface="IBM Plex Sans"/>
              <a:buNone/>
              <a:defRPr sz="1800">
                <a:solidFill>
                  <a:schemeClr val="dk2"/>
                </a:solidFill>
              </a:defRPr>
            </a:lvl3pPr>
            <a:lvl4pPr lvl="3" algn="ctr">
              <a:spcBef>
                <a:spcPts val="0"/>
              </a:spcBef>
              <a:spcAft>
                <a:spcPts val="0"/>
              </a:spcAft>
              <a:buClr>
                <a:schemeClr val="dk2"/>
              </a:buClr>
              <a:buSzPts val="1800"/>
              <a:buFont typeface="IBM Plex Sans"/>
              <a:buNone/>
              <a:defRPr sz="1800">
                <a:solidFill>
                  <a:schemeClr val="dk2"/>
                </a:solidFill>
              </a:defRPr>
            </a:lvl4pPr>
            <a:lvl5pPr lvl="4" algn="ctr">
              <a:spcBef>
                <a:spcPts val="0"/>
              </a:spcBef>
              <a:spcAft>
                <a:spcPts val="0"/>
              </a:spcAft>
              <a:buClr>
                <a:schemeClr val="dk2"/>
              </a:buClr>
              <a:buSzPts val="1800"/>
              <a:buFont typeface="IBM Plex Sans"/>
              <a:buNone/>
              <a:defRPr sz="1800">
                <a:solidFill>
                  <a:schemeClr val="dk2"/>
                </a:solidFill>
              </a:defRPr>
            </a:lvl5pPr>
            <a:lvl6pPr lvl="5" algn="ctr">
              <a:spcBef>
                <a:spcPts val="0"/>
              </a:spcBef>
              <a:spcAft>
                <a:spcPts val="0"/>
              </a:spcAft>
              <a:buClr>
                <a:schemeClr val="dk2"/>
              </a:buClr>
              <a:buSzPts val="1800"/>
              <a:buFont typeface="IBM Plex Sans"/>
              <a:buNone/>
              <a:defRPr sz="1800">
                <a:solidFill>
                  <a:schemeClr val="dk2"/>
                </a:solidFill>
              </a:defRPr>
            </a:lvl6pPr>
            <a:lvl7pPr lvl="6" algn="ctr">
              <a:spcBef>
                <a:spcPts val="0"/>
              </a:spcBef>
              <a:spcAft>
                <a:spcPts val="0"/>
              </a:spcAft>
              <a:buClr>
                <a:schemeClr val="dk2"/>
              </a:buClr>
              <a:buSzPts val="1800"/>
              <a:buFont typeface="IBM Plex Sans"/>
              <a:buNone/>
              <a:defRPr sz="1800">
                <a:solidFill>
                  <a:schemeClr val="dk2"/>
                </a:solidFill>
              </a:defRPr>
            </a:lvl7pPr>
            <a:lvl8pPr lvl="7" algn="ctr">
              <a:spcBef>
                <a:spcPts val="0"/>
              </a:spcBef>
              <a:spcAft>
                <a:spcPts val="0"/>
              </a:spcAft>
              <a:buClr>
                <a:schemeClr val="dk2"/>
              </a:buClr>
              <a:buSzPts val="1800"/>
              <a:buFont typeface="IBM Plex Sans"/>
              <a:buNone/>
              <a:defRPr sz="1800">
                <a:solidFill>
                  <a:schemeClr val="dk2"/>
                </a:solidFill>
              </a:defRPr>
            </a:lvl8pPr>
            <a:lvl9pPr lvl="8" algn="ctr">
              <a:spcBef>
                <a:spcPts val="0"/>
              </a:spcBef>
              <a:spcAft>
                <a:spcPts val="0"/>
              </a:spcAft>
              <a:buClr>
                <a:schemeClr val="dk2"/>
              </a:buClr>
              <a:buSzPts val="1800"/>
              <a:buFont typeface="IBM Plex Sans"/>
              <a:buNone/>
              <a:defRPr sz="1800">
                <a:solidFill>
                  <a:schemeClr val="dk2"/>
                </a:solidFill>
              </a:defRPr>
            </a:lvl9pPr>
          </a:lstStyle>
          <a:p>
            <a:endParaRPr/>
          </a:p>
        </p:txBody>
      </p:sp>
      <p:sp>
        <p:nvSpPr>
          <p:cNvPr id="865" name="Google Shape;865;p53"/>
          <p:cNvSpPr txBox="1">
            <a:spLocks noGrp="1"/>
          </p:cNvSpPr>
          <p:nvPr>
            <p:ph type="title" idx="14"/>
          </p:nvPr>
        </p:nvSpPr>
        <p:spPr>
          <a:xfrm>
            <a:off x="2009500" y="1597225"/>
            <a:ext cx="640200" cy="482400"/>
          </a:xfrm>
          <a:prstGeom prst="rect">
            <a:avLst/>
          </a:prstGeom>
        </p:spPr>
        <p:txBody>
          <a:bodyPr spcFirstLastPara="1" wrap="square" lIns="91425" tIns="91425" rIns="137150" bIns="91425" anchor="t" anchorCtr="0">
            <a:noAutofit/>
          </a:bodyPr>
          <a:lstStyle>
            <a:lvl1pPr lvl="0" algn="ctr">
              <a:spcBef>
                <a:spcPts val="0"/>
              </a:spcBef>
              <a:spcAft>
                <a:spcPts val="0"/>
              </a:spcAft>
              <a:buClr>
                <a:schemeClr val="dk2"/>
              </a:buClr>
              <a:buSzPts val="1800"/>
              <a:buFont typeface="IBM Plex Sans"/>
              <a:buNone/>
              <a:defRPr sz="1800">
                <a:solidFill>
                  <a:schemeClr val="dk2"/>
                </a:solidFill>
              </a:defRPr>
            </a:lvl1pPr>
            <a:lvl2pPr lvl="1" algn="ctr">
              <a:spcBef>
                <a:spcPts val="0"/>
              </a:spcBef>
              <a:spcAft>
                <a:spcPts val="0"/>
              </a:spcAft>
              <a:buClr>
                <a:schemeClr val="dk2"/>
              </a:buClr>
              <a:buSzPts val="1800"/>
              <a:buFont typeface="IBM Plex Sans"/>
              <a:buNone/>
              <a:defRPr sz="1800">
                <a:solidFill>
                  <a:schemeClr val="dk2"/>
                </a:solidFill>
              </a:defRPr>
            </a:lvl2pPr>
            <a:lvl3pPr lvl="2" algn="ctr">
              <a:spcBef>
                <a:spcPts val="0"/>
              </a:spcBef>
              <a:spcAft>
                <a:spcPts val="0"/>
              </a:spcAft>
              <a:buClr>
                <a:schemeClr val="dk2"/>
              </a:buClr>
              <a:buSzPts val="1800"/>
              <a:buFont typeface="IBM Plex Sans"/>
              <a:buNone/>
              <a:defRPr sz="1800">
                <a:solidFill>
                  <a:schemeClr val="dk2"/>
                </a:solidFill>
              </a:defRPr>
            </a:lvl3pPr>
            <a:lvl4pPr lvl="3" algn="ctr">
              <a:spcBef>
                <a:spcPts val="0"/>
              </a:spcBef>
              <a:spcAft>
                <a:spcPts val="0"/>
              </a:spcAft>
              <a:buClr>
                <a:schemeClr val="dk2"/>
              </a:buClr>
              <a:buSzPts val="1800"/>
              <a:buFont typeface="IBM Plex Sans"/>
              <a:buNone/>
              <a:defRPr sz="1800">
                <a:solidFill>
                  <a:schemeClr val="dk2"/>
                </a:solidFill>
              </a:defRPr>
            </a:lvl4pPr>
            <a:lvl5pPr lvl="4" algn="ctr">
              <a:spcBef>
                <a:spcPts val="0"/>
              </a:spcBef>
              <a:spcAft>
                <a:spcPts val="0"/>
              </a:spcAft>
              <a:buClr>
                <a:schemeClr val="dk2"/>
              </a:buClr>
              <a:buSzPts val="1800"/>
              <a:buFont typeface="IBM Plex Sans"/>
              <a:buNone/>
              <a:defRPr sz="1800">
                <a:solidFill>
                  <a:schemeClr val="dk2"/>
                </a:solidFill>
              </a:defRPr>
            </a:lvl5pPr>
            <a:lvl6pPr lvl="5" algn="ctr">
              <a:spcBef>
                <a:spcPts val="0"/>
              </a:spcBef>
              <a:spcAft>
                <a:spcPts val="0"/>
              </a:spcAft>
              <a:buClr>
                <a:schemeClr val="dk2"/>
              </a:buClr>
              <a:buSzPts val="1800"/>
              <a:buFont typeface="IBM Plex Sans"/>
              <a:buNone/>
              <a:defRPr sz="1800">
                <a:solidFill>
                  <a:schemeClr val="dk2"/>
                </a:solidFill>
              </a:defRPr>
            </a:lvl6pPr>
            <a:lvl7pPr lvl="6" algn="ctr">
              <a:spcBef>
                <a:spcPts val="0"/>
              </a:spcBef>
              <a:spcAft>
                <a:spcPts val="0"/>
              </a:spcAft>
              <a:buClr>
                <a:schemeClr val="dk2"/>
              </a:buClr>
              <a:buSzPts val="1800"/>
              <a:buFont typeface="IBM Plex Sans"/>
              <a:buNone/>
              <a:defRPr sz="1800">
                <a:solidFill>
                  <a:schemeClr val="dk2"/>
                </a:solidFill>
              </a:defRPr>
            </a:lvl7pPr>
            <a:lvl8pPr lvl="7" algn="ctr">
              <a:spcBef>
                <a:spcPts val="0"/>
              </a:spcBef>
              <a:spcAft>
                <a:spcPts val="0"/>
              </a:spcAft>
              <a:buClr>
                <a:schemeClr val="dk2"/>
              </a:buClr>
              <a:buSzPts val="1800"/>
              <a:buFont typeface="IBM Plex Sans"/>
              <a:buNone/>
              <a:defRPr sz="1800">
                <a:solidFill>
                  <a:schemeClr val="dk2"/>
                </a:solidFill>
              </a:defRPr>
            </a:lvl8pPr>
            <a:lvl9pPr lvl="8" algn="ctr">
              <a:spcBef>
                <a:spcPts val="0"/>
              </a:spcBef>
              <a:spcAft>
                <a:spcPts val="0"/>
              </a:spcAft>
              <a:buClr>
                <a:schemeClr val="dk2"/>
              </a:buClr>
              <a:buSzPts val="1800"/>
              <a:buFont typeface="IBM Plex Sans"/>
              <a:buNone/>
              <a:defRPr sz="1800">
                <a:solidFill>
                  <a:schemeClr val="dk2"/>
                </a:solidFill>
              </a:defRPr>
            </a:lvl9pPr>
          </a:lstStyle>
          <a:p>
            <a:endParaRPr/>
          </a:p>
        </p:txBody>
      </p:sp>
      <p:sp>
        <p:nvSpPr>
          <p:cNvPr id="866" name="Google Shape;866;p53"/>
          <p:cNvSpPr txBox="1">
            <a:spLocks noGrp="1"/>
          </p:cNvSpPr>
          <p:nvPr>
            <p:ph type="title" idx="15"/>
          </p:nvPr>
        </p:nvSpPr>
        <p:spPr>
          <a:xfrm>
            <a:off x="3895425" y="1597225"/>
            <a:ext cx="640200" cy="482400"/>
          </a:xfrm>
          <a:prstGeom prst="rect">
            <a:avLst/>
          </a:prstGeom>
        </p:spPr>
        <p:txBody>
          <a:bodyPr spcFirstLastPara="1" wrap="square" lIns="91425" tIns="91425" rIns="137150" bIns="91425" anchor="t" anchorCtr="0">
            <a:noAutofit/>
          </a:bodyPr>
          <a:lstStyle>
            <a:lvl1pPr lvl="0" algn="ctr">
              <a:spcBef>
                <a:spcPts val="0"/>
              </a:spcBef>
              <a:spcAft>
                <a:spcPts val="0"/>
              </a:spcAft>
              <a:buClr>
                <a:schemeClr val="dk2"/>
              </a:buClr>
              <a:buSzPts val="1800"/>
              <a:buFont typeface="IBM Plex Sans"/>
              <a:buNone/>
              <a:defRPr sz="1800">
                <a:solidFill>
                  <a:schemeClr val="dk2"/>
                </a:solidFill>
              </a:defRPr>
            </a:lvl1pPr>
            <a:lvl2pPr lvl="1" algn="ctr">
              <a:spcBef>
                <a:spcPts val="0"/>
              </a:spcBef>
              <a:spcAft>
                <a:spcPts val="0"/>
              </a:spcAft>
              <a:buClr>
                <a:schemeClr val="dk2"/>
              </a:buClr>
              <a:buSzPts val="1800"/>
              <a:buFont typeface="IBM Plex Sans"/>
              <a:buNone/>
              <a:defRPr sz="1800">
                <a:solidFill>
                  <a:schemeClr val="dk2"/>
                </a:solidFill>
              </a:defRPr>
            </a:lvl2pPr>
            <a:lvl3pPr lvl="2" algn="ctr">
              <a:spcBef>
                <a:spcPts val="0"/>
              </a:spcBef>
              <a:spcAft>
                <a:spcPts val="0"/>
              </a:spcAft>
              <a:buClr>
                <a:schemeClr val="dk2"/>
              </a:buClr>
              <a:buSzPts val="1800"/>
              <a:buFont typeface="IBM Plex Sans"/>
              <a:buNone/>
              <a:defRPr sz="1800">
                <a:solidFill>
                  <a:schemeClr val="dk2"/>
                </a:solidFill>
              </a:defRPr>
            </a:lvl3pPr>
            <a:lvl4pPr lvl="3" algn="ctr">
              <a:spcBef>
                <a:spcPts val="0"/>
              </a:spcBef>
              <a:spcAft>
                <a:spcPts val="0"/>
              </a:spcAft>
              <a:buClr>
                <a:schemeClr val="dk2"/>
              </a:buClr>
              <a:buSzPts val="1800"/>
              <a:buFont typeface="IBM Plex Sans"/>
              <a:buNone/>
              <a:defRPr sz="1800">
                <a:solidFill>
                  <a:schemeClr val="dk2"/>
                </a:solidFill>
              </a:defRPr>
            </a:lvl4pPr>
            <a:lvl5pPr lvl="4" algn="ctr">
              <a:spcBef>
                <a:spcPts val="0"/>
              </a:spcBef>
              <a:spcAft>
                <a:spcPts val="0"/>
              </a:spcAft>
              <a:buClr>
                <a:schemeClr val="dk2"/>
              </a:buClr>
              <a:buSzPts val="1800"/>
              <a:buFont typeface="IBM Plex Sans"/>
              <a:buNone/>
              <a:defRPr sz="1800">
                <a:solidFill>
                  <a:schemeClr val="dk2"/>
                </a:solidFill>
              </a:defRPr>
            </a:lvl5pPr>
            <a:lvl6pPr lvl="5" algn="ctr">
              <a:spcBef>
                <a:spcPts val="0"/>
              </a:spcBef>
              <a:spcAft>
                <a:spcPts val="0"/>
              </a:spcAft>
              <a:buClr>
                <a:schemeClr val="dk2"/>
              </a:buClr>
              <a:buSzPts val="1800"/>
              <a:buFont typeface="IBM Plex Sans"/>
              <a:buNone/>
              <a:defRPr sz="1800">
                <a:solidFill>
                  <a:schemeClr val="dk2"/>
                </a:solidFill>
              </a:defRPr>
            </a:lvl6pPr>
            <a:lvl7pPr lvl="6" algn="ctr">
              <a:spcBef>
                <a:spcPts val="0"/>
              </a:spcBef>
              <a:spcAft>
                <a:spcPts val="0"/>
              </a:spcAft>
              <a:buClr>
                <a:schemeClr val="dk2"/>
              </a:buClr>
              <a:buSzPts val="1800"/>
              <a:buFont typeface="IBM Plex Sans"/>
              <a:buNone/>
              <a:defRPr sz="1800">
                <a:solidFill>
                  <a:schemeClr val="dk2"/>
                </a:solidFill>
              </a:defRPr>
            </a:lvl7pPr>
            <a:lvl8pPr lvl="7" algn="ctr">
              <a:spcBef>
                <a:spcPts val="0"/>
              </a:spcBef>
              <a:spcAft>
                <a:spcPts val="0"/>
              </a:spcAft>
              <a:buClr>
                <a:schemeClr val="dk2"/>
              </a:buClr>
              <a:buSzPts val="1800"/>
              <a:buFont typeface="IBM Plex Sans"/>
              <a:buNone/>
              <a:defRPr sz="1800">
                <a:solidFill>
                  <a:schemeClr val="dk2"/>
                </a:solidFill>
              </a:defRPr>
            </a:lvl8pPr>
            <a:lvl9pPr lvl="8" algn="ctr">
              <a:spcBef>
                <a:spcPts val="0"/>
              </a:spcBef>
              <a:spcAft>
                <a:spcPts val="0"/>
              </a:spcAft>
              <a:buClr>
                <a:schemeClr val="dk2"/>
              </a:buClr>
              <a:buSzPts val="1800"/>
              <a:buFont typeface="IBM Plex Sans"/>
              <a:buNone/>
              <a:defRPr sz="1800">
                <a:solidFill>
                  <a:schemeClr val="dk2"/>
                </a:solidFill>
              </a:defRPr>
            </a:lvl9pPr>
          </a:lstStyle>
          <a:p>
            <a:endParaRPr/>
          </a:p>
        </p:txBody>
      </p:sp>
      <p:sp>
        <p:nvSpPr>
          <p:cNvPr id="867" name="Google Shape;867;p53"/>
          <p:cNvSpPr txBox="1">
            <a:spLocks noGrp="1"/>
          </p:cNvSpPr>
          <p:nvPr>
            <p:ph type="title" idx="16"/>
          </p:nvPr>
        </p:nvSpPr>
        <p:spPr>
          <a:xfrm>
            <a:off x="5704700" y="1597225"/>
            <a:ext cx="640200" cy="482400"/>
          </a:xfrm>
          <a:prstGeom prst="rect">
            <a:avLst/>
          </a:prstGeom>
        </p:spPr>
        <p:txBody>
          <a:bodyPr spcFirstLastPara="1" wrap="square" lIns="91425" tIns="91425" rIns="137150" bIns="91425" anchor="t" anchorCtr="0">
            <a:noAutofit/>
          </a:bodyPr>
          <a:lstStyle>
            <a:lvl1pPr lvl="0" algn="ctr">
              <a:spcBef>
                <a:spcPts val="0"/>
              </a:spcBef>
              <a:spcAft>
                <a:spcPts val="0"/>
              </a:spcAft>
              <a:buClr>
                <a:schemeClr val="dk2"/>
              </a:buClr>
              <a:buSzPts val="1800"/>
              <a:buFont typeface="IBM Plex Sans"/>
              <a:buNone/>
              <a:defRPr sz="1800">
                <a:solidFill>
                  <a:schemeClr val="dk2"/>
                </a:solidFill>
              </a:defRPr>
            </a:lvl1pPr>
            <a:lvl2pPr lvl="1" algn="ctr">
              <a:spcBef>
                <a:spcPts val="0"/>
              </a:spcBef>
              <a:spcAft>
                <a:spcPts val="0"/>
              </a:spcAft>
              <a:buClr>
                <a:schemeClr val="dk2"/>
              </a:buClr>
              <a:buSzPts val="1800"/>
              <a:buFont typeface="IBM Plex Sans"/>
              <a:buNone/>
              <a:defRPr sz="1800">
                <a:solidFill>
                  <a:schemeClr val="dk2"/>
                </a:solidFill>
              </a:defRPr>
            </a:lvl2pPr>
            <a:lvl3pPr lvl="2" algn="ctr">
              <a:spcBef>
                <a:spcPts val="0"/>
              </a:spcBef>
              <a:spcAft>
                <a:spcPts val="0"/>
              </a:spcAft>
              <a:buClr>
                <a:schemeClr val="dk2"/>
              </a:buClr>
              <a:buSzPts val="1800"/>
              <a:buFont typeface="IBM Plex Sans"/>
              <a:buNone/>
              <a:defRPr sz="1800">
                <a:solidFill>
                  <a:schemeClr val="dk2"/>
                </a:solidFill>
              </a:defRPr>
            </a:lvl3pPr>
            <a:lvl4pPr lvl="3" algn="ctr">
              <a:spcBef>
                <a:spcPts val="0"/>
              </a:spcBef>
              <a:spcAft>
                <a:spcPts val="0"/>
              </a:spcAft>
              <a:buClr>
                <a:schemeClr val="dk2"/>
              </a:buClr>
              <a:buSzPts val="1800"/>
              <a:buFont typeface="IBM Plex Sans"/>
              <a:buNone/>
              <a:defRPr sz="1800">
                <a:solidFill>
                  <a:schemeClr val="dk2"/>
                </a:solidFill>
              </a:defRPr>
            </a:lvl4pPr>
            <a:lvl5pPr lvl="4" algn="ctr">
              <a:spcBef>
                <a:spcPts val="0"/>
              </a:spcBef>
              <a:spcAft>
                <a:spcPts val="0"/>
              </a:spcAft>
              <a:buClr>
                <a:schemeClr val="dk2"/>
              </a:buClr>
              <a:buSzPts val="1800"/>
              <a:buFont typeface="IBM Plex Sans"/>
              <a:buNone/>
              <a:defRPr sz="1800">
                <a:solidFill>
                  <a:schemeClr val="dk2"/>
                </a:solidFill>
              </a:defRPr>
            </a:lvl5pPr>
            <a:lvl6pPr lvl="5" algn="ctr">
              <a:spcBef>
                <a:spcPts val="0"/>
              </a:spcBef>
              <a:spcAft>
                <a:spcPts val="0"/>
              </a:spcAft>
              <a:buClr>
                <a:schemeClr val="dk2"/>
              </a:buClr>
              <a:buSzPts val="1800"/>
              <a:buFont typeface="IBM Plex Sans"/>
              <a:buNone/>
              <a:defRPr sz="1800">
                <a:solidFill>
                  <a:schemeClr val="dk2"/>
                </a:solidFill>
              </a:defRPr>
            </a:lvl6pPr>
            <a:lvl7pPr lvl="6" algn="ctr">
              <a:spcBef>
                <a:spcPts val="0"/>
              </a:spcBef>
              <a:spcAft>
                <a:spcPts val="0"/>
              </a:spcAft>
              <a:buClr>
                <a:schemeClr val="dk2"/>
              </a:buClr>
              <a:buSzPts val="1800"/>
              <a:buFont typeface="IBM Plex Sans"/>
              <a:buNone/>
              <a:defRPr sz="1800">
                <a:solidFill>
                  <a:schemeClr val="dk2"/>
                </a:solidFill>
              </a:defRPr>
            </a:lvl7pPr>
            <a:lvl8pPr lvl="7" algn="ctr">
              <a:spcBef>
                <a:spcPts val="0"/>
              </a:spcBef>
              <a:spcAft>
                <a:spcPts val="0"/>
              </a:spcAft>
              <a:buClr>
                <a:schemeClr val="dk2"/>
              </a:buClr>
              <a:buSzPts val="1800"/>
              <a:buFont typeface="IBM Plex Sans"/>
              <a:buNone/>
              <a:defRPr sz="1800">
                <a:solidFill>
                  <a:schemeClr val="dk2"/>
                </a:solidFill>
              </a:defRPr>
            </a:lvl8pPr>
            <a:lvl9pPr lvl="8" algn="ctr">
              <a:spcBef>
                <a:spcPts val="0"/>
              </a:spcBef>
              <a:spcAft>
                <a:spcPts val="0"/>
              </a:spcAft>
              <a:buClr>
                <a:schemeClr val="dk2"/>
              </a:buClr>
              <a:buSzPts val="1800"/>
              <a:buFont typeface="IBM Plex Sans"/>
              <a:buNone/>
              <a:defRPr sz="1800">
                <a:solidFill>
                  <a:schemeClr val="dk2"/>
                </a:solidFill>
              </a:defRPr>
            </a:lvl9pPr>
          </a:lstStyle>
          <a:p>
            <a:endParaRPr/>
          </a:p>
        </p:txBody>
      </p:sp>
      <p:sp>
        <p:nvSpPr>
          <p:cNvPr id="868" name="Google Shape;868;p53"/>
          <p:cNvSpPr txBox="1">
            <a:spLocks noGrp="1"/>
          </p:cNvSpPr>
          <p:nvPr>
            <p:ph type="title" idx="17"/>
          </p:nvPr>
        </p:nvSpPr>
        <p:spPr>
          <a:xfrm>
            <a:off x="38100" y="319650"/>
            <a:ext cx="1827900" cy="520200"/>
          </a:xfrm>
          <a:prstGeom prst="rect">
            <a:avLst/>
          </a:prstGeom>
        </p:spPr>
        <p:txBody>
          <a:bodyPr spcFirstLastPara="1" wrap="square" lIns="182875" tIns="91425" rIns="91425" bIns="91425" anchor="t" anchorCtr="0">
            <a:noAutofit/>
          </a:bodyPr>
          <a:lstStyle>
            <a:lvl1pPr lvl="0">
              <a:spcBef>
                <a:spcPts val="0"/>
              </a:spcBef>
              <a:spcAft>
                <a:spcPts val="0"/>
              </a:spcAft>
              <a:buNone/>
              <a:defRPr sz="1600">
                <a:solidFill>
                  <a:schemeClr val="accent6"/>
                </a:solidFill>
                <a:latin typeface="IBM Plex Sans Medium"/>
                <a:ea typeface="IBM Plex Sans Medium"/>
                <a:cs typeface="IBM Plex Sans Medium"/>
                <a:sym typeface="IBM Plex Sans Medium"/>
              </a:defRPr>
            </a:lvl1pPr>
            <a:lvl2pPr lvl="1">
              <a:lnSpc>
                <a:spcPct val="115000"/>
              </a:lnSpc>
              <a:spcBef>
                <a:spcPts val="0"/>
              </a:spcBef>
              <a:spcAft>
                <a:spcPts val="0"/>
              </a:spcAft>
              <a:buNone/>
              <a:defRPr sz="1800">
                <a:solidFill>
                  <a:schemeClr val="accent6"/>
                </a:solidFill>
              </a:defRPr>
            </a:lvl2pPr>
            <a:lvl3pPr lvl="2">
              <a:lnSpc>
                <a:spcPct val="115000"/>
              </a:lnSpc>
              <a:spcBef>
                <a:spcPts val="0"/>
              </a:spcBef>
              <a:spcAft>
                <a:spcPts val="0"/>
              </a:spcAft>
              <a:buNone/>
              <a:defRPr sz="1800">
                <a:solidFill>
                  <a:schemeClr val="accent6"/>
                </a:solidFill>
              </a:defRPr>
            </a:lvl3pPr>
            <a:lvl4pPr lvl="3">
              <a:lnSpc>
                <a:spcPct val="115000"/>
              </a:lnSpc>
              <a:spcBef>
                <a:spcPts val="0"/>
              </a:spcBef>
              <a:spcAft>
                <a:spcPts val="0"/>
              </a:spcAft>
              <a:buNone/>
              <a:defRPr sz="1800">
                <a:solidFill>
                  <a:schemeClr val="accent6"/>
                </a:solidFill>
              </a:defRPr>
            </a:lvl4pPr>
            <a:lvl5pPr lvl="4">
              <a:lnSpc>
                <a:spcPct val="115000"/>
              </a:lnSpc>
              <a:spcBef>
                <a:spcPts val="0"/>
              </a:spcBef>
              <a:spcAft>
                <a:spcPts val="0"/>
              </a:spcAft>
              <a:buNone/>
              <a:defRPr sz="1800">
                <a:solidFill>
                  <a:schemeClr val="accent6"/>
                </a:solidFill>
              </a:defRPr>
            </a:lvl5pPr>
            <a:lvl6pPr lvl="5">
              <a:lnSpc>
                <a:spcPct val="115000"/>
              </a:lnSpc>
              <a:spcBef>
                <a:spcPts val="0"/>
              </a:spcBef>
              <a:spcAft>
                <a:spcPts val="0"/>
              </a:spcAft>
              <a:buNone/>
              <a:defRPr sz="1800">
                <a:solidFill>
                  <a:schemeClr val="accent6"/>
                </a:solidFill>
              </a:defRPr>
            </a:lvl6pPr>
            <a:lvl7pPr lvl="6">
              <a:lnSpc>
                <a:spcPct val="115000"/>
              </a:lnSpc>
              <a:spcBef>
                <a:spcPts val="0"/>
              </a:spcBef>
              <a:spcAft>
                <a:spcPts val="0"/>
              </a:spcAft>
              <a:buNone/>
              <a:defRPr sz="1800">
                <a:solidFill>
                  <a:schemeClr val="accent6"/>
                </a:solidFill>
              </a:defRPr>
            </a:lvl7pPr>
            <a:lvl8pPr lvl="7">
              <a:lnSpc>
                <a:spcPct val="115000"/>
              </a:lnSpc>
              <a:spcBef>
                <a:spcPts val="0"/>
              </a:spcBef>
              <a:spcAft>
                <a:spcPts val="0"/>
              </a:spcAft>
              <a:buNone/>
              <a:defRPr sz="1800">
                <a:solidFill>
                  <a:schemeClr val="accent6"/>
                </a:solidFill>
              </a:defRPr>
            </a:lvl8pPr>
            <a:lvl9pPr lvl="8">
              <a:lnSpc>
                <a:spcPct val="115000"/>
              </a:lnSpc>
              <a:spcBef>
                <a:spcPts val="0"/>
              </a:spcBef>
              <a:spcAft>
                <a:spcPts val="0"/>
              </a:spcAft>
              <a:buNone/>
              <a:defRPr sz="1800">
                <a:solidFill>
                  <a:schemeClr val="accent6"/>
                </a:solidFill>
              </a:defRPr>
            </a:lvl9pPr>
          </a:lstStyle>
          <a:p>
            <a:endParaRPr/>
          </a:p>
        </p:txBody>
      </p:sp>
      <p:sp>
        <p:nvSpPr>
          <p:cNvPr id="869" name="Google Shape;869;p53"/>
          <p:cNvSpPr txBox="1">
            <a:spLocks noGrp="1"/>
          </p:cNvSpPr>
          <p:nvPr>
            <p:ph type="title" idx="18"/>
          </p:nvPr>
        </p:nvSpPr>
        <p:spPr>
          <a:xfrm>
            <a:off x="228600" y="4774929"/>
            <a:ext cx="1939200" cy="189300"/>
          </a:xfrm>
          <a:prstGeom prst="rect">
            <a:avLst/>
          </a:prstGeom>
        </p:spPr>
        <p:txBody>
          <a:bodyPr spcFirstLastPara="1" wrap="square" lIns="0" tIns="0" rIns="0" bIns="0" anchor="t" anchorCtr="0">
            <a:noAutofit/>
          </a:bodyPr>
          <a:lstStyle>
            <a:lvl1pPr lvl="0">
              <a:spcBef>
                <a:spcPts val="0"/>
              </a:spcBef>
              <a:spcAft>
                <a:spcPts val="0"/>
              </a:spcAft>
              <a:buNone/>
              <a:defRPr sz="900">
                <a:solidFill>
                  <a:schemeClr val="dk2"/>
                </a:solidFill>
                <a:latin typeface="Sora"/>
                <a:ea typeface="Sora"/>
                <a:cs typeface="Sora"/>
                <a:sym typeface="Sora"/>
              </a:defRPr>
            </a:lvl1pPr>
            <a:lvl2pPr lvl="1">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2pPr>
            <a:lvl3pPr lvl="2">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3pPr>
            <a:lvl4pPr lvl="3">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4pPr>
            <a:lvl5pPr lvl="4">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5pPr>
            <a:lvl6pPr lvl="5">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6pPr>
            <a:lvl7pPr lvl="6">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7pPr>
            <a:lvl8pPr lvl="7">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8pPr>
            <a:lvl9pPr lvl="8">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9pPr>
          </a:lstStyle>
          <a:p>
            <a:endParaRPr/>
          </a:p>
        </p:txBody>
      </p:sp>
    </p:spTree>
  </p:cSld>
  <p:clrMapOvr>
    <a:masterClrMapping/>
  </p:clrMapOvr>
  <p:extLst>
    <p:ext uri="{DCECCB84-F9BA-43D5-87BE-67443E8EF086}">
      <p15:sldGuideLst xmlns:p15="http://schemas.microsoft.com/office/powerpoint/2012/main">
        <p15:guide id="1" pos="4611">
          <p15:clr>
            <a:srgbClr val="E46962"/>
          </p15:clr>
        </p15:guide>
        <p15:guide id="2" pos="3431">
          <p15:clr>
            <a:srgbClr val="E46962"/>
          </p15:clr>
        </p15:guide>
        <p15:guide id="3" pos="2262">
          <p15:clr>
            <a:srgbClr val="E46962"/>
          </p15:clr>
        </p15:guide>
        <p15:guide id="4" pos="1173">
          <p15:clr>
            <a:srgbClr val="E46962"/>
          </p15:clr>
        </p15:guide>
        <p15:guide id="5" pos="1408">
          <p15:clr>
            <a:srgbClr val="E46962"/>
          </p15:clr>
        </p15:guide>
        <p15:guide id="6" pos="1175">
          <p15:clr>
            <a:srgbClr val="E46962"/>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Three images with caption">
  <p:cSld name="BLANK_1_1_1_1_1_1_1_1_1_1_1_1_1_1_1_1_1_1_2">
    <p:bg>
      <p:bgPr>
        <a:solidFill>
          <a:schemeClr val="lt1"/>
        </a:solidFill>
        <a:effectLst/>
      </p:bgPr>
    </p:bg>
    <p:spTree>
      <p:nvGrpSpPr>
        <p:cNvPr id="1" name="Shape 870"/>
        <p:cNvGrpSpPr/>
        <p:nvPr/>
      </p:nvGrpSpPr>
      <p:grpSpPr>
        <a:xfrm>
          <a:off x="0" y="0"/>
          <a:ext cx="0" cy="0"/>
          <a:chOff x="0" y="0"/>
          <a:chExt cx="0" cy="0"/>
        </a:xfrm>
      </p:grpSpPr>
      <p:sp>
        <p:nvSpPr>
          <p:cNvPr id="871" name="Google Shape;871;p54"/>
          <p:cNvSpPr txBox="1">
            <a:spLocks noGrp="1"/>
          </p:cNvSpPr>
          <p:nvPr>
            <p:ph type="title"/>
          </p:nvPr>
        </p:nvSpPr>
        <p:spPr>
          <a:xfrm>
            <a:off x="38100" y="397750"/>
            <a:ext cx="1948200" cy="189300"/>
          </a:xfrm>
          <a:prstGeom prst="rect">
            <a:avLst/>
          </a:prstGeom>
        </p:spPr>
        <p:txBody>
          <a:bodyPr spcFirstLastPara="1" wrap="square" lIns="182875" tIns="91425" rIns="91425" bIns="91425" anchor="t" anchorCtr="0">
            <a:noAutofit/>
          </a:bodyPr>
          <a:lstStyle>
            <a:lvl1pPr lvl="0">
              <a:lnSpc>
                <a:spcPct val="70000"/>
              </a:lnSpc>
              <a:spcBef>
                <a:spcPts val="0"/>
              </a:spcBef>
              <a:spcAft>
                <a:spcPts val="0"/>
              </a:spcAft>
              <a:buNone/>
              <a:defRPr sz="1200">
                <a:solidFill>
                  <a:schemeClr val="dk2"/>
                </a:solidFill>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grpSp>
        <p:nvGrpSpPr>
          <p:cNvPr id="872" name="Google Shape;872;p54"/>
          <p:cNvGrpSpPr/>
          <p:nvPr/>
        </p:nvGrpSpPr>
        <p:grpSpPr>
          <a:xfrm rot="10800000">
            <a:off x="5657179" y="-1"/>
            <a:ext cx="3486840" cy="2906092"/>
            <a:chOff x="312900" y="2793625"/>
            <a:chExt cx="2221200" cy="1851250"/>
          </a:xfrm>
        </p:grpSpPr>
        <p:grpSp>
          <p:nvGrpSpPr>
            <p:cNvPr id="873" name="Google Shape;873;p54"/>
            <p:cNvGrpSpPr/>
            <p:nvPr/>
          </p:nvGrpSpPr>
          <p:grpSpPr>
            <a:xfrm>
              <a:off x="312900" y="2793625"/>
              <a:ext cx="1851000" cy="1851250"/>
              <a:chOff x="461225" y="3249175"/>
              <a:chExt cx="1851000" cy="1851250"/>
            </a:xfrm>
          </p:grpSpPr>
          <p:grpSp>
            <p:nvGrpSpPr>
              <p:cNvPr id="874" name="Google Shape;874;p54"/>
              <p:cNvGrpSpPr/>
              <p:nvPr/>
            </p:nvGrpSpPr>
            <p:grpSpPr>
              <a:xfrm>
                <a:off x="461225" y="3249175"/>
                <a:ext cx="1851000" cy="370200"/>
                <a:chOff x="461225" y="3249175"/>
                <a:chExt cx="1851000" cy="370200"/>
              </a:xfrm>
            </p:grpSpPr>
            <p:sp>
              <p:nvSpPr>
                <p:cNvPr id="875" name="Google Shape;875;p54"/>
                <p:cNvSpPr/>
                <p:nvPr/>
              </p:nvSpPr>
              <p:spPr>
                <a:xfrm>
                  <a:off x="461225" y="3249175"/>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876" name="Google Shape;876;p54"/>
                <p:cNvSpPr/>
                <p:nvPr/>
              </p:nvSpPr>
              <p:spPr>
                <a:xfrm>
                  <a:off x="831425" y="3249175"/>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877" name="Google Shape;877;p54"/>
                <p:cNvSpPr/>
                <p:nvPr/>
              </p:nvSpPr>
              <p:spPr>
                <a:xfrm>
                  <a:off x="1571825" y="3249175"/>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878" name="Google Shape;878;p54"/>
                <p:cNvSpPr/>
                <p:nvPr/>
              </p:nvSpPr>
              <p:spPr>
                <a:xfrm>
                  <a:off x="1942025" y="3249175"/>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grpSp>
          <p:grpSp>
            <p:nvGrpSpPr>
              <p:cNvPr id="879" name="Google Shape;879;p54"/>
              <p:cNvGrpSpPr/>
              <p:nvPr/>
            </p:nvGrpSpPr>
            <p:grpSpPr>
              <a:xfrm>
                <a:off x="461225" y="3619500"/>
                <a:ext cx="1851000" cy="370200"/>
                <a:chOff x="461225" y="3249175"/>
                <a:chExt cx="1851000" cy="370200"/>
              </a:xfrm>
            </p:grpSpPr>
            <p:sp>
              <p:nvSpPr>
                <p:cNvPr id="880" name="Google Shape;880;p54"/>
                <p:cNvSpPr/>
                <p:nvPr/>
              </p:nvSpPr>
              <p:spPr>
                <a:xfrm>
                  <a:off x="461225" y="3249175"/>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881" name="Google Shape;881;p54"/>
                <p:cNvSpPr/>
                <p:nvPr/>
              </p:nvSpPr>
              <p:spPr>
                <a:xfrm>
                  <a:off x="831425" y="3249175"/>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882" name="Google Shape;882;p54"/>
                <p:cNvSpPr/>
                <p:nvPr/>
              </p:nvSpPr>
              <p:spPr>
                <a:xfrm>
                  <a:off x="1201625" y="3249175"/>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883" name="Google Shape;883;p54"/>
                <p:cNvSpPr/>
                <p:nvPr/>
              </p:nvSpPr>
              <p:spPr>
                <a:xfrm>
                  <a:off x="1571825" y="3249175"/>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884" name="Google Shape;884;p54"/>
                <p:cNvSpPr/>
                <p:nvPr/>
              </p:nvSpPr>
              <p:spPr>
                <a:xfrm>
                  <a:off x="1942025" y="3249175"/>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grpSp>
          <p:grpSp>
            <p:nvGrpSpPr>
              <p:cNvPr id="885" name="Google Shape;885;p54"/>
              <p:cNvGrpSpPr/>
              <p:nvPr/>
            </p:nvGrpSpPr>
            <p:grpSpPr>
              <a:xfrm>
                <a:off x="461225" y="3989700"/>
                <a:ext cx="1480800" cy="1110725"/>
                <a:chOff x="461225" y="3249175"/>
                <a:chExt cx="1480800" cy="1110725"/>
              </a:xfrm>
            </p:grpSpPr>
            <p:sp>
              <p:nvSpPr>
                <p:cNvPr id="886" name="Google Shape;886;p54"/>
                <p:cNvSpPr/>
                <p:nvPr/>
              </p:nvSpPr>
              <p:spPr>
                <a:xfrm>
                  <a:off x="461225" y="3249175"/>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887" name="Google Shape;887;p54"/>
                <p:cNvSpPr/>
                <p:nvPr/>
              </p:nvSpPr>
              <p:spPr>
                <a:xfrm>
                  <a:off x="1201625" y="3249175"/>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888" name="Google Shape;888;p54"/>
                <p:cNvSpPr/>
                <p:nvPr/>
              </p:nvSpPr>
              <p:spPr>
                <a:xfrm>
                  <a:off x="1571825" y="3249175"/>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889" name="Google Shape;889;p54"/>
                <p:cNvSpPr/>
                <p:nvPr/>
              </p:nvSpPr>
              <p:spPr>
                <a:xfrm>
                  <a:off x="1201625" y="3989700"/>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grpSp>
          <p:grpSp>
            <p:nvGrpSpPr>
              <p:cNvPr id="890" name="Google Shape;890;p54"/>
              <p:cNvGrpSpPr/>
              <p:nvPr/>
            </p:nvGrpSpPr>
            <p:grpSpPr>
              <a:xfrm>
                <a:off x="831425" y="4360025"/>
                <a:ext cx="1480800" cy="370200"/>
                <a:chOff x="831425" y="3249175"/>
                <a:chExt cx="1480800" cy="370200"/>
              </a:xfrm>
            </p:grpSpPr>
            <p:sp>
              <p:nvSpPr>
                <p:cNvPr id="891" name="Google Shape;891;p54"/>
                <p:cNvSpPr/>
                <p:nvPr/>
              </p:nvSpPr>
              <p:spPr>
                <a:xfrm>
                  <a:off x="831425" y="3249175"/>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892" name="Google Shape;892;p54"/>
                <p:cNvSpPr/>
                <p:nvPr/>
              </p:nvSpPr>
              <p:spPr>
                <a:xfrm>
                  <a:off x="1201625" y="3249175"/>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893" name="Google Shape;893;p54"/>
                <p:cNvSpPr/>
                <p:nvPr/>
              </p:nvSpPr>
              <p:spPr>
                <a:xfrm>
                  <a:off x="1571825" y="3249175"/>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894" name="Google Shape;894;p54"/>
                <p:cNvSpPr/>
                <p:nvPr/>
              </p:nvSpPr>
              <p:spPr>
                <a:xfrm>
                  <a:off x="1942025" y="3249175"/>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grpSp>
        </p:grpSp>
        <p:sp>
          <p:nvSpPr>
            <p:cNvPr id="895" name="Google Shape;895;p54"/>
            <p:cNvSpPr/>
            <p:nvPr/>
          </p:nvSpPr>
          <p:spPr>
            <a:xfrm>
              <a:off x="2163900" y="2793625"/>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grpSp>
      <p:sp>
        <p:nvSpPr>
          <p:cNvPr id="896" name="Google Shape;896;p54"/>
          <p:cNvSpPr>
            <a:spLocks noGrp="1"/>
          </p:cNvSpPr>
          <p:nvPr>
            <p:ph type="pic" idx="2"/>
          </p:nvPr>
        </p:nvSpPr>
        <p:spPr>
          <a:xfrm>
            <a:off x="1200750" y="984738"/>
            <a:ext cx="1649400" cy="1649400"/>
          </a:xfrm>
          <a:prstGeom prst="ellipse">
            <a:avLst/>
          </a:prstGeom>
          <a:noFill/>
          <a:ln>
            <a:noFill/>
          </a:ln>
        </p:spPr>
      </p:sp>
      <p:sp>
        <p:nvSpPr>
          <p:cNvPr id="897" name="Google Shape;897;p54"/>
          <p:cNvSpPr>
            <a:spLocks noGrp="1"/>
          </p:cNvSpPr>
          <p:nvPr>
            <p:ph type="pic" idx="3"/>
          </p:nvPr>
        </p:nvSpPr>
        <p:spPr>
          <a:xfrm>
            <a:off x="3747300" y="921988"/>
            <a:ext cx="1649400" cy="1649400"/>
          </a:xfrm>
          <a:prstGeom prst="ellipse">
            <a:avLst/>
          </a:prstGeom>
          <a:noFill/>
          <a:ln>
            <a:noFill/>
          </a:ln>
        </p:spPr>
      </p:sp>
      <p:sp>
        <p:nvSpPr>
          <p:cNvPr id="898" name="Google Shape;898;p54"/>
          <p:cNvSpPr>
            <a:spLocks noGrp="1"/>
          </p:cNvSpPr>
          <p:nvPr>
            <p:ph type="pic" idx="4"/>
          </p:nvPr>
        </p:nvSpPr>
        <p:spPr>
          <a:xfrm>
            <a:off x="6080650" y="941438"/>
            <a:ext cx="1649400" cy="1649400"/>
          </a:xfrm>
          <a:prstGeom prst="ellipse">
            <a:avLst/>
          </a:prstGeom>
          <a:noFill/>
          <a:ln>
            <a:noFill/>
          </a:ln>
        </p:spPr>
      </p:sp>
      <p:sp>
        <p:nvSpPr>
          <p:cNvPr id="899" name="Google Shape;899;p54"/>
          <p:cNvSpPr txBox="1">
            <a:spLocks noGrp="1"/>
          </p:cNvSpPr>
          <p:nvPr>
            <p:ph type="subTitle" idx="1"/>
          </p:nvPr>
        </p:nvSpPr>
        <p:spPr>
          <a:xfrm>
            <a:off x="947750" y="3353900"/>
            <a:ext cx="2086800" cy="1347600"/>
          </a:xfrm>
          <a:prstGeom prst="rect">
            <a:avLst/>
          </a:prstGeom>
        </p:spPr>
        <p:txBody>
          <a:bodyPr spcFirstLastPara="1" wrap="square" lIns="91425" tIns="91425" rIns="91425" bIns="91425" anchor="t" anchorCtr="0">
            <a:noAutofit/>
          </a:bodyPr>
          <a:lstStyle>
            <a:lvl1pPr lvl="0" algn="ctr">
              <a:lnSpc>
                <a:spcPct val="115000"/>
              </a:lnSpc>
              <a:spcBef>
                <a:spcPts val="0"/>
              </a:spcBef>
              <a:spcAft>
                <a:spcPts val="0"/>
              </a:spcAft>
              <a:buNone/>
              <a:defRPr sz="1000">
                <a:solidFill>
                  <a:schemeClr val="dk2"/>
                </a:solidFill>
                <a:latin typeface="Sora ExtraLight"/>
                <a:ea typeface="Sora ExtraLight"/>
                <a:cs typeface="Sora ExtraLight"/>
                <a:sym typeface="Sora ExtraLight"/>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a:endParaRPr/>
          </a:p>
        </p:txBody>
      </p:sp>
      <p:sp>
        <p:nvSpPr>
          <p:cNvPr id="900" name="Google Shape;900;p54"/>
          <p:cNvSpPr txBox="1">
            <a:spLocks noGrp="1"/>
          </p:cNvSpPr>
          <p:nvPr>
            <p:ph type="title" idx="5"/>
          </p:nvPr>
        </p:nvSpPr>
        <p:spPr>
          <a:xfrm>
            <a:off x="1111850" y="3061625"/>
            <a:ext cx="1758600" cy="273300"/>
          </a:xfrm>
          <a:prstGeom prst="rect">
            <a:avLst/>
          </a:prstGeom>
        </p:spPr>
        <p:txBody>
          <a:bodyPr spcFirstLastPara="1" wrap="square" lIns="91425" tIns="91425" rIns="91425" bIns="91425" anchor="b" anchorCtr="0">
            <a:noAutofit/>
          </a:bodyPr>
          <a:lstStyle>
            <a:lvl1pPr lvl="0" algn="ctr">
              <a:lnSpc>
                <a:spcPct val="115000"/>
              </a:lnSpc>
              <a:spcBef>
                <a:spcPts val="0"/>
              </a:spcBef>
              <a:spcAft>
                <a:spcPts val="0"/>
              </a:spcAft>
              <a:buNone/>
              <a:defRPr sz="1200">
                <a:solidFill>
                  <a:schemeClr val="dk2"/>
                </a:solidFill>
                <a:latin typeface="IBM Plex Sans Medium"/>
                <a:ea typeface="IBM Plex Sans Medium"/>
                <a:cs typeface="IBM Plex Sans Medium"/>
                <a:sym typeface="IBM Plex Sans Medium"/>
              </a:defRPr>
            </a:lvl1pPr>
            <a:lvl2pPr lvl="1">
              <a:spcBef>
                <a:spcPts val="0"/>
              </a:spcBef>
              <a:spcAft>
                <a:spcPts val="0"/>
              </a:spcAft>
              <a:buClr>
                <a:schemeClr val="dk2"/>
              </a:buClr>
              <a:buSzPts val="3000"/>
              <a:buNone/>
              <a:defRPr>
                <a:solidFill>
                  <a:schemeClr val="dk2"/>
                </a:solidFill>
              </a:defRPr>
            </a:lvl2pPr>
            <a:lvl3pPr lvl="2">
              <a:spcBef>
                <a:spcPts val="0"/>
              </a:spcBef>
              <a:spcAft>
                <a:spcPts val="0"/>
              </a:spcAft>
              <a:buClr>
                <a:schemeClr val="dk2"/>
              </a:buClr>
              <a:buSzPts val="3000"/>
              <a:buNone/>
              <a:defRPr>
                <a:solidFill>
                  <a:schemeClr val="dk2"/>
                </a:solidFill>
              </a:defRPr>
            </a:lvl3pPr>
            <a:lvl4pPr lvl="3">
              <a:spcBef>
                <a:spcPts val="0"/>
              </a:spcBef>
              <a:spcAft>
                <a:spcPts val="0"/>
              </a:spcAft>
              <a:buClr>
                <a:schemeClr val="dk2"/>
              </a:buClr>
              <a:buSzPts val="3000"/>
              <a:buNone/>
              <a:defRPr>
                <a:solidFill>
                  <a:schemeClr val="dk2"/>
                </a:solidFill>
              </a:defRPr>
            </a:lvl4pPr>
            <a:lvl5pPr lvl="4">
              <a:spcBef>
                <a:spcPts val="0"/>
              </a:spcBef>
              <a:spcAft>
                <a:spcPts val="0"/>
              </a:spcAft>
              <a:buClr>
                <a:schemeClr val="dk2"/>
              </a:buClr>
              <a:buSzPts val="3000"/>
              <a:buNone/>
              <a:defRPr>
                <a:solidFill>
                  <a:schemeClr val="dk2"/>
                </a:solidFill>
              </a:defRPr>
            </a:lvl5pPr>
            <a:lvl6pPr lvl="5">
              <a:spcBef>
                <a:spcPts val="0"/>
              </a:spcBef>
              <a:spcAft>
                <a:spcPts val="0"/>
              </a:spcAft>
              <a:buClr>
                <a:schemeClr val="dk2"/>
              </a:buClr>
              <a:buSzPts val="3000"/>
              <a:buNone/>
              <a:defRPr>
                <a:solidFill>
                  <a:schemeClr val="dk2"/>
                </a:solidFill>
              </a:defRPr>
            </a:lvl6pPr>
            <a:lvl7pPr lvl="6">
              <a:spcBef>
                <a:spcPts val="0"/>
              </a:spcBef>
              <a:spcAft>
                <a:spcPts val="0"/>
              </a:spcAft>
              <a:buClr>
                <a:schemeClr val="dk2"/>
              </a:buClr>
              <a:buSzPts val="3000"/>
              <a:buNone/>
              <a:defRPr>
                <a:solidFill>
                  <a:schemeClr val="dk2"/>
                </a:solidFill>
              </a:defRPr>
            </a:lvl7pPr>
            <a:lvl8pPr lvl="7">
              <a:spcBef>
                <a:spcPts val="0"/>
              </a:spcBef>
              <a:spcAft>
                <a:spcPts val="0"/>
              </a:spcAft>
              <a:buClr>
                <a:schemeClr val="dk2"/>
              </a:buClr>
              <a:buSzPts val="3000"/>
              <a:buNone/>
              <a:defRPr>
                <a:solidFill>
                  <a:schemeClr val="dk2"/>
                </a:solidFill>
              </a:defRPr>
            </a:lvl8pPr>
            <a:lvl9pPr lvl="8">
              <a:spcBef>
                <a:spcPts val="0"/>
              </a:spcBef>
              <a:spcAft>
                <a:spcPts val="0"/>
              </a:spcAft>
              <a:buClr>
                <a:schemeClr val="dk2"/>
              </a:buClr>
              <a:buSzPts val="3000"/>
              <a:buNone/>
              <a:defRPr>
                <a:solidFill>
                  <a:schemeClr val="dk2"/>
                </a:solidFill>
              </a:defRPr>
            </a:lvl9pPr>
          </a:lstStyle>
          <a:p>
            <a:endParaRPr/>
          </a:p>
        </p:txBody>
      </p:sp>
      <p:sp>
        <p:nvSpPr>
          <p:cNvPr id="901" name="Google Shape;901;p54"/>
          <p:cNvSpPr txBox="1">
            <a:spLocks noGrp="1"/>
          </p:cNvSpPr>
          <p:nvPr>
            <p:ph type="subTitle" idx="6"/>
          </p:nvPr>
        </p:nvSpPr>
        <p:spPr>
          <a:xfrm>
            <a:off x="3528600" y="3353900"/>
            <a:ext cx="2086800" cy="1347600"/>
          </a:xfrm>
          <a:prstGeom prst="rect">
            <a:avLst/>
          </a:prstGeom>
        </p:spPr>
        <p:txBody>
          <a:bodyPr spcFirstLastPara="1" wrap="square" lIns="91425" tIns="91425" rIns="91425" bIns="91425" anchor="t" anchorCtr="0">
            <a:noAutofit/>
          </a:bodyPr>
          <a:lstStyle>
            <a:lvl1pPr lvl="0" algn="ctr">
              <a:lnSpc>
                <a:spcPct val="115000"/>
              </a:lnSpc>
              <a:spcBef>
                <a:spcPts val="0"/>
              </a:spcBef>
              <a:spcAft>
                <a:spcPts val="0"/>
              </a:spcAft>
              <a:buNone/>
              <a:defRPr sz="1000">
                <a:solidFill>
                  <a:schemeClr val="dk2"/>
                </a:solidFill>
                <a:latin typeface="Sora ExtraLight"/>
                <a:ea typeface="Sora ExtraLight"/>
                <a:cs typeface="Sora ExtraLight"/>
                <a:sym typeface="Sora ExtraLight"/>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a:endParaRPr/>
          </a:p>
        </p:txBody>
      </p:sp>
      <p:sp>
        <p:nvSpPr>
          <p:cNvPr id="902" name="Google Shape;902;p54"/>
          <p:cNvSpPr txBox="1">
            <a:spLocks noGrp="1"/>
          </p:cNvSpPr>
          <p:nvPr>
            <p:ph type="title" idx="7"/>
          </p:nvPr>
        </p:nvSpPr>
        <p:spPr>
          <a:xfrm>
            <a:off x="3692700" y="3061625"/>
            <a:ext cx="1758600" cy="273300"/>
          </a:xfrm>
          <a:prstGeom prst="rect">
            <a:avLst/>
          </a:prstGeom>
        </p:spPr>
        <p:txBody>
          <a:bodyPr spcFirstLastPara="1" wrap="square" lIns="91425" tIns="91425" rIns="91425" bIns="91425" anchor="b" anchorCtr="0">
            <a:noAutofit/>
          </a:bodyPr>
          <a:lstStyle>
            <a:lvl1pPr lvl="0" algn="ctr">
              <a:lnSpc>
                <a:spcPct val="115000"/>
              </a:lnSpc>
              <a:spcBef>
                <a:spcPts val="0"/>
              </a:spcBef>
              <a:spcAft>
                <a:spcPts val="0"/>
              </a:spcAft>
              <a:buNone/>
              <a:defRPr sz="1200">
                <a:solidFill>
                  <a:schemeClr val="dk2"/>
                </a:solidFill>
                <a:latin typeface="IBM Plex Sans Medium"/>
                <a:ea typeface="IBM Plex Sans Medium"/>
                <a:cs typeface="IBM Plex Sans Medium"/>
                <a:sym typeface="IBM Plex Sans Medium"/>
              </a:defRPr>
            </a:lvl1pPr>
            <a:lvl2pPr lvl="1">
              <a:spcBef>
                <a:spcPts val="0"/>
              </a:spcBef>
              <a:spcAft>
                <a:spcPts val="0"/>
              </a:spcAft>
              <a:buClr>
                <a:schemeClr val="dk2"/>
              </a:buClr>
              <a:buSzPts val="3000"/>
              <a:buNone/>
              <a:defRPr>
                <a:solidFill>
                  <a:schemeClr val="dk2"/>
                </a:solidFill>
              </a:defRPr>
            </a:lvl2pPr>
            <a:lvl3pPr lvl="2">
              <a:spcBef>
                <a:spcPts val="0"/>
              </a:spcBef>
              <a:spcAft>
                <a:spcPts val="0"/>
              </a:spcAft>
              <a:buClr>
                <a:schemeClr val="dk2"/>
              </a:buClr>
              <a:buSzPts val="3000"/>
              <a:buNone/>
              <a:defRPr>
                <a:solidFill>
                  <a:schemeClr val="dk2"/>
                </a:solidFill>
              </a:defRPr>
            </a:lvl3pPr>
            <a:lvl4pPr lvl="3">
              <a:spcBef>
                <a:spcPts val="0"/>
              </a:spcBef>
              <a:spcAft>
                <a:spcPts val="0"/>
              </a:spcAft>
              <a:buClr>
                <a:schemeClr val="dk2"/>
              </a:buClr>
              <a:buSzPts val="3000"/>
              <a:buNone/>
              <a:defRPr>
                <a:solidFill>
                  <a:schemeClr val="dk2"/>
                </a:solidFill>
              </a:defRPr>
            </a:lvl4pPr>
            <a:lvl5pPr lvl="4">
              <a:spcBef>
                <a:spcPts val="0"/>
              </a:spcBef>
              <a:spcAft>
                <a:spcPts val="0"/>
              </a:spcAft>
              <a:buClr>
                <a:schemeClr val="dk2"/>
              </a:buClr>
              <a:buSzPts val="3000"/>
              <a:buNone/>
              <a:defRPr>
                <a:solidFill>
                  <a:schemeClr val="dk2"/>
                </a:solidFill>
              </a:defRPr>
            </a:lvl5pPr>
            <a:lvl6pPr lvl="5">
              <a:spcBef>
                <a:spcPts val="0"/>
              </a:spcBef>
              <a:spcAft>
                <a:spcPts val="0"/>
              </a:spcAft>
              <a:buClr>
                <a:schemeClr val="dk2"/>
              </a:buClr>
              <a:buSzPts val="3000"/>
              <a:buNone/>
              <a:defRPr>
                <a:solidFill>
                  <a:schemeClr val="dk2"/>
                </a:solidFill>
              </a:defRPr>
            </a:lvl6pPr>
            <a:lvl7pPr lvl="6">
              <a:spcBef>
                <a:spcPts val="0"/>
              </a:spcBef>
              <a:spcAft>
                <a:spcPts val="0"/>
              </a:spcAft>
              <a:buClr>
                <a:schemeClr val="dk2"/>
              </a:buClr>
              <a:buSzPts val="3000"/>
              <a:buNone/>
              <a:defRPr>
                <a:solidFill>
                  <a:schemeClr val="dk2"/>
                </a:solidFill>
              </a:defRPr>
            </a:lvl7pPr>
            <a:lvl8pPr lvl="7">
              <a:spcBef>
                <a:spcPts val="0"/>
              </a:spcBef>
              <a:spcAft>
                <a:spcPts val="0"/>
              </a:spcAft>
              <a:buClr>
                <a:schemeClr val="dk2"/>
              </a:buClr>
              <a:buSzPts val="3000"/>
              <a:buNone/>
              <a:defRPr>
                <a:solidFill>
                  <a:schemeClr val="dk2"/>
                </a:solidFill>
              </a:defRPr>
            </a:lvl8pPr>
            <a:lvl9pPr lvl="8">
              <a:spcBef>
                <a:spcPts val="0"/>
              </a:spcBef>
              <a:spcAft>
                <a:spcPts val="0"/>
              </a:spcAft>
              <a:buClr>
                <a:schemeClr val="dk2"/>
              </a:buClr>
              <a:buSzPts val="3000"/>
              <a:buNone/>
              <a:defRPr>
                <a:solidFill>
                  <a:schemeClr val="dk2"/>
                </a:solidFill>
              </a:defRPr>
            </a:lvl9pPr>
          </a:lstStyle>
          <a:p>
            <a:endParaRPr/>
          </a:p>
        </p:txBody>
      </p:sp>
      <p:sp>
        <p:nvSpPr>
          <p:cNvPr id="903" name="Google Shape;903;p54"/>
          <p:cNvSpPr txBox="1">
            <a:spLocks noGrp="1"/>
          </p:cNvSpPr>
          <p:nvPr>
            <p:ph type="subTitle" idx="8"/>
          </p:nvPr>
        </p:nvSpPr>
        <p:spPr>
          <a:xfrm>
            <a:off x="5861950" y="3353900"/>
            <a:ext cx="2086800" cy="1347600"/>
          </a:xfrm>
          <a:prstGeom prst="rect">
            <a:avLst/>
          </a:prstGeom>
        </p:spPr>
        <p:txBody>
          <a:bodyPr spcFirstLastPara="1" wrap="square" lIns="91425" tIns="91425" rIns="91425" bIns="91425" anchor="t" anchorCtr="0">
            <a:noAutofit/>
          </a:bodyPr>
          <a:lstStyle>
            <a:lvl1pPr lvl="0" algn="ctr">
              <a:lnSpc>
                <a:spcPct val="115000"/>
              </a:lnSpc>
              <a:spcBef>
                <a:spcPts val="0"/>
              </a:spcBef>
              <a:spcAft>
                <a:spcPts val="0"/>
              </a:spcAft>
              <a:buNone/>
              <a:defRPr sz="1000">
                <a:solidFill>
                  <a:schemeClr val="dk2"/>
                </a:solidFill>
                <a:latin typeface="Sora ExtraLight"/>
                <a:ea typeface="Sora ExtraLight"/>
                <a:cs typeface="Sora ExtraLight"/>
                <a:sym typeface="Sora ExtraLight"/>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a:endParaRPr/>
          </a:p>
        </p:txBody>
      </p:sp>
      <p:sp>
        <p:nvSpPr>
          <p:cNvPr id="904" name="Google Shape;904;p54"/>
          <p:cNvSpPr txBox="1">
            <a:spLocks noGrp="1"/>
          </p:cNvSpPr>
          <p:nvPr>
            <p:ph type="title" idx="9"/>
          </p:nvPr>
        </p:nvSpPr>
        <p:spPr>
          <a:xfrm>
            <a:off x="6026050" y="3061625"/>
            <a:ext cx="1758600" cy="273300"/>
          </a:xfrm>
          <a:prstGeom prst="rect">
            <a:avLst/>
          </a:prstGeom>
        </p:spPr>
        <p:txBody>
          <a:bodyPr spcFirstLastPara="1" wrap="square" lIns="91425" tIns="91425" rIns="91425" bIns="91425" anchor="b" anchorCtr="0">
            <a:noAutofit/>
          </a:bodyPr>
          <a:lstStyle>
            <a:lvl1pPr lvl="0" algn="ctr">
              <a:lnSpc>
                <a:spcPct val="115000"/>
              </a:lnSpc>
              <a:spcBef>
                <a:spcPts val="0"/>
              </a:spcBef>
              <a:spcAft>
                <a:spcPts val="0"/>
              </a:spcAft>
              <a:buNone/>
              <a:defRPr sz="1200">
                <a:solidFill>
                  <a:schemeClr val="dk2"/>
                </a:solidFill>
                <a:latin typeface="IBM Plex Sans Medium"/>
                <a:ea typeface="IBM Plex Sans Medium"/>
                <a:cs typeface="IBM Plex Sans Medium"/>
                <a:sym typeface="IBM Plex Sans Medium"/>
              </a:defRPr>
            </a:lvl1pPr>
            <a:lvl2pPr lvl="1">
              <a:spcBef>
                <a:spcPts val="0"/>
              </a:spcBef>
              <a:spcAft>
                <a:spcPts val="0"/>
              </a:spcAft>
              <a:buClr>
                <a:schemeClr val="dk2"/>
              </a:buClr>
              <a:buSzPts val="3000"/>
              <a:buNone/>
              <a:defRPr>
                <a:solidFill>
                  <a:schemeClr val="dk2"/>
                </a:solidFill>
              </a:defRPr>
            </a:lvl2pPr>
            <a:lvl3pPr lvl="2">
              <a:spcBef>
                <a:spcPts val="0"/>
              </a:spcBef>
              <a:spcAft>
                <a:spcPts val="0"/>
              </a:spcAft>
              <a:buClr>
                <a:schemeClr val="dk2"/>
              </a:buClr>
              <a:buSzPts val="3000"/>
              <a:buNone/>
              <a:defRPr>
                <a:solidFill>
                  <a:schemeClr val="dk2"/>
                </a:solidFill>
              </a:defRPr>
            </a:lvl3pPr>
            <a:lvl4pPr lvl="3">
              <a:spcBef>
                <a:spcPts val="0"/>
              </a:spcBef>
              <a:spcAft>
                <a:spcPts val="0"/>
              </a:spcAft>
              <a:buClr>
                <a:schemeClr val="dk2"/>
              </a:buClr>
              <a:buSzPts val="3000"/>
              <a:buNone/>
              <a:defRPr>
                <a:solidFill>
                  <a:schemeClr val="dk2"/>
                </a:solidFill>
              </a:defRPr>
            </a:lvl4pPr>
            <a:lvl5pPr lvl="4">
              <a:spcBef>
                <a:spcPts val="0"/>
              </a:spcBef>
              <a:spcAft>
                <a:spcPts val="0"/>
              </a:spcAft>
              <a:buClr>
                <a:schemeClr val="dk2"/>
              </a:buClr>
              <a:buSzPts val="3000"/>
              <a:buNone/>
              <a:defRPr>
                <a:solidFill>
                  <a:schemeClr val="dk2"/>
                </a:solidFill>
              </a:defRPr>
            </a:lvl5pPr>
            <a:lvl6pPr lvl="5">
              <a:spcBef>
                <a:spcPts val="0"/>
              </a:spcBef>
              <a:spcAft>
                <a:spcPts val="0"/>
              </a:spcAft>
              <a:buClr>
                <a:schemeClr val="dk2"/>
              </a:buClr>
              <a:buSzPts val="3000"/>
              <a:buNone/>
              <a:defRPr>
                <a:solidFill>
                  <a:schemeClr val="dk2"/>
                </a:solidFill>
              </a:defRPr>
            </a:lvl6pPr>
            <a:lvl7pPr lvl="6">
              <a:spcBef>
                <a:spcPts val="0"/>
              </a:spcBef>
              <a:spcAft>
                <a:spcPts val="0"/>
              </a:spcAft>
              <a:buClr>
                <a:schemeClr val="dk2"/>
              </a:buClr>
              <a:buSzPts val="3000"/>
              <a:buNone/>
              <a:defRPr>
                <a:solidFill>
                  <a:schemeClr val="dk2"/>
                </a:solidFill>
              </a:defRPr>
            </a:lvl7pPr>
            <a:lvl8pPr lvl="7">
              <a:spcBef>
                <a:spcPts val="0"/>
              </a:spcBef>
              <a:spcAft>
                <a:spcPts val="0"/>
              </a:spcAft>
              <a:buClr>
                <a:schemeClr val="dk2"/>
              </a:buClr>
              <a:buSzPts val="3000"/>
              <a:buNone/>
              <a:defRPr>
                <a:solidFill>
                  <a:schemeClr val="dk2"/>
                </a:solidFill>
              </a:defRPr>
            </a:lvl8pPr>
            <a:lvl9pPr lvl="8">
              <a:spcBef>
                <a:spcPts val="0"/>
              </a:spcBef>
              <a:spcAft>
                <a:spcPts val="0"/>
              </a:spcAft>
              <a:buClr>
                <a:schemeClr val="dk2"/>
              </a:buClr>
              <a:buSzPts val="3000"/>
              <a:buNone/>
              <a:defRPr>
                <a:solidFill>
                  <a:schemeClr val="dk2"/>
                </a:solidFill>
              </a:defRPr>
            </a:lvl9pPr>
          </a:lstStyle>
          <a:p>
            <a:endParaRPr/>
          </a:p>
        </p:txBody>
      </p:sp>
      <p:sp>
        <p:nvSpPr>
          <p:cNvPr id="905" name="Google Shape;905;p54"/>
          <p:cNvSpPr txBox="1">
            <a:spLocks noGrp="1"/>
          </p:cNvSpPr>
          <p:nvPr>
            <p:ph type="title" idx="13"/>
          </p:nvPr>
        </p:nvSpPr>
        <p:spPr>
          <a:xfrm>
            <a:off x="38100" y="93150"/>
            <a:ext cx="1583400" cy="189300"/>
          </a:xfrm>
          <a:prstGeom prst="rect">
            <a:avLst/>
          </a:prstGeom>
        </p:spPr>
        <p:txBody>
          <a:bodyPr spcFirstLastPara="1" wrap="square" lIns="182875" tIns="91425" rIns="91425" bIns="91425" anchor="t" anchorCtr="0">
            <a:noAutofit/>
          </a:bodyPr>
          <a:lstStyle>
            <a:lvl1pPr lvl="0">
              <a:spcBef>
                <a:spcPts val="0"/>
              </a:spcBef>
              <a:spcAft>
                <a:spcPts val="0"/>
              </a:spcAft>
              <a:buNone/>
              <a:defRPr sz="900">
                <a:solidFill>
                  <a:schemeClr val="dk2"/>
                </a:solidFill>
                <a:latin typeface="Sora"/>
                <a:ea typeface="Sora"/>
                <a:cs typeface="Sora"/>
                <a:sym typeface="Sora"/>
              </a:defRPr>
            </a:lvl1pPr>
            <a:lvl2pPr lvl="1">
              <a:spcBef>
                <a:spcPts val="0"/>
              </a:spcBef>
              <a:spcAft>
                <a:spcPts val="0"/>
              </a:spcAft>
              <a:buClr>
                <a:schemeClr val="dk2"/>
              </a:buClr>
              <a:buSzPts val="900"/>
              <a:buFont typeface="Sora"/>
              <a:buNone/>
              <a:defRPr sz="900">
                <a:solidFill>
                  <a:schemeClr val="dk2"/>
                </a:solidFill>
                <a:latin typeface="Sora"/>
                <a:ea typeface="Sora"/>
                <a:cs typeface="Sora"/>
                <a:sym typeface="Sora"/>
              </a:defRPr>
            </a:lvl2pPr>
            <a:lvl3pPr lvl="2">
              <a:spcBef>
                <a:spcPts val="0"/>
              </a:spcBef>
              <a:spcAft>
                <a:spcPts val="0"/>
              </a:spcAft>
              <a:buClr>
                <a:schemeClr val="dk2"/>
              </a:buClr>
              <a:buSzPts val="900"/>
              <a:buFont typeface="Sora"/>
              <a:buNone/>
              <a:defRPr sz="900">
                <a:solidFill>
                  <a:schemeClr val="dk2"/>
                </a:solidFill>
                <a:latin typeface="Sora"/>
                <a:ea typeface="Sora"/>
                <a:cs typeface="Sora"/>
                <a:sym typeface="Sora"/>
              </a:defRPr>
            </a:lvl3pPr>
            <a:lvl4pPr lvl="3">
              <a:spcBef>
                <a:spcPts val="0"/>
              </a:spcBef>
              <a:spcAft>
                <a:spcPts val="0"/>
              </a:spcAft>
              <a:buClr>
                <a:schemeClr val="dk2"/>
              </a:buClr>
              <a:buSzPts val="900"/>
              <a:buFont typeface="Sora"/>
              <a:buNone/>
              <a:defRPr sz="900">
                <a:solidFill>
                  <a:schemeClr val="dk2"/>
                </a:solidFill>
                <a:latin typeface="Sora"/>
                <a:ea typeface="Sora"/>
                <a:cs typeface="Sora"/>
                <a:sym typeface="Sora"/>
              </a:defRPr>
            </a:lvl4pPr>
            <a:lvl5pPr lvl="4">
              <a:spcBef>
                <a:spcPts val="0"/>
              </a:spcBef>
              <a:spcAft>
                <a:spcPts val="0"/>
              </a:spcAft>
              <a:buClr>
                <a:schemeClr val="dk2"/>
              </a:buClr>
              <a:buSzPts val="900"/>
              <a:buFont typeface="Sora"/>
              <a:buNone/>
              <a:defRPr sz="900">
                <a:solidFill>
                  <a:schemeClr val="dk2"/>
                </a:solidFill>
                <a:latin typeface="Sora"/>
                <a:ea typeface="Sora"/>
                <a:cs typeface="Sora"/>
                <a:sym typeface="Sora"/>
              </a:defRPr>
            </a:lvl5pPr>
            <a:lvl6pPr lvl="5">
              <a:spcBef>
                <a:spcPts val="0"/>
              </a:spcBef>
              <a:spcAft>
                <a:spcPts val="0"/>
              </a:spcAft>
              <a:buClr>
                <a:schemeClr val="dk2"/>
              </a:buClr>
              <a:buSzPts val="900"/>
              <a:buFont typeface="Sora"/>
              <a:buNone/>
              <a:defRPr sz="900">
                <a:solidFill>
                  <a:schemeClr val="dk2"/>
                </a:solidFill>
                <a:latin typeface="Sora"/>
                <a:ea typeface="Sora"/>
                <a:cs typeface="Sora"/>
                <a:sym typeface="Sora"/>
              </a:defRPr>
            </a:lvl6pPr>
            <a:lvl7pPr lvl="6">
              <a:spcBef>
                <a:spcPts val="0"/>
              </a:spcBef>
              <a:spcAft>
                <a:spcPts val="0"/>
              </a:spcAft>
              <a:buClr>
                <a:schemeClr val="dk2"/>
              </a:buClr>
              <a:buSzPts val="900"/>
              <a:buFont typeface="Sora"/>
              <a:buNone/>
              <a:defRPr sz="900">
                <a:solidFill>
                  <a:schemeClr val="dk2"/>
                </a:solidFill>
                <a:latin typeface="Sora"/>
                <a:ea typeface="Sora"/>
                <a:cs typeface="Sora"/>
                <a:sym typeface="Sora"/>
              </a:defRPr>
            </a:lvl7pPr>
            <a:lvl8pPr lvl="7">
              <a:spcBef>
                <a:spcPts val="0"/>
              </a:spcBef>
              <a:spcAft>
                <a:spcPts val="0"/>
              </a:spcAft>
              <a:buClr>
                <a:schemeClr val="dk2"/>
              </a:buClr>
              <a:buSzPts val="900"/>
              <a:buFont typeface="Sora"/>
              <a:buNone/>
              <a:defRPr sz="900">
                <a:solidFill>
                  <a:schemeClr val="dk2"/>
                </a:solidFill>
                <a:latin typeface="Sora"/>
                <a:ea typeface="Sora"/>
                <a:cs typeface="Sora"/>
                <a:sym typeface="Sora"/>
              </a:defRPr>
            </a:lvl8pPr>
            <a:lvl9pPr lvl="8">
              <a:spcBef>
                <a:spcPts val="0"/>
              </a:spcBef>
              <a:spcAft>
                <a:spcPts val="0"/>
              </a:spcAft>
              <a:buClr>
                <a:schemeClr val="dk2"/>
              </a:buClr>
              <a:buSzPts val="900"/>
              <a:buFont typeface="Sora"/>
              <a:buNone/>
              <a:defRPr sz="900">
                <a:solidFill>
                  <a:schemeClr val="dk2"/>
                </a:solidFill>
                <a:latin typeface="Sora"/>
                <a:ea typeface="Sora"/>
                <a:cs typeface="Sora"/>
                <a:sym typeface="Sora"/>
              </a:defRPr>
            </a:lvl9pPr>
          </a:lstStyle>
          <a:p>
            <a:endParaRPr/>
          </a:p>
        </p:txBody>
      </p:sp>
      <p:sp>
        <p:nvSpPr>
          <p:cNvPr id="906" name="Google Shape;906;p54"/>
          <p:cNvSpPr txBox="1">
            <a:spLocks noGrp="1"/>
          </p:cNvSpPr>
          <p:nvPr>
            <p:ph type="title" idx="14"/>
          </p:nvPr>
        </p:nvSpPr>
        <p:spPr>
          <a:xfrm>
            <a:off x="228600" y="4774929"/>
            <a:ext cx="1939200" cy="189300"/>
          </a:xfrm>
          <a:prstGeom prst="rect">
            <a:avLst/>
          </a:prstGeom>
        </p:spPr>
        <p:txBody>
          <a:bodyPr spcFirstLastPara="1" wrap="square" lIns="0" tIns="0" rIns="0" bIns="0" anchor="ctr" anchorCtr="0">
            <a:noAutofit/>
          </a:bodyPr>
          <a:lstStyle>
            <a:lvl1pPr lvl="0">
              <a:spcBef>
                <a:spcPts val="0"/>
              </a:spcBef>
              <a:spcAft>
                <a:spcPts val="0"/>
              </a:spcAft>
              <a:buNone/>
              <a:defRPr sz="900">
                <a:solidFill>
                  <a:schemeClr val="dk2"/>
                </a:solidFill>
                <a:latin typeface="Sora"/>
                <a:ea typeface="Sora"/>
                <a:cs typeface="Sora"/>
                <a:sym typeface="Sora"/>
              </a:defRPr>
            </a:lvl1pPr>
            <a:lvl2pPr lvl="1">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2pPr>
            <a:lvl3pPr lvl="2">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3pPr>
            <a:lvl4pPr lvl="3">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4pPr>
            <a:lvl5pPr lvl="4">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5pPr>
            <a:lvl6pPr lvl="5">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6pPr>
            <a:lvl7pPr lvl="6">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7pPr>
            <a:lvl8pPr lvl="7">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8pPr>
            <a:lvl9pPr lvl="8">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9pPr>
          </a:lstStyle>
          <a:p>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907"/>
        <p:cNvGrpSpPr/>
        <p:nvPr/>
      </p:nvGrpSpPr>
      <p:grpSpPr>
        <a:xfrm>
          <a:off x="0" y="0"/>
          <a:ext cx="0" cy="0"/>
          <a:chOff x="0" y="0"/>
          <a:chExt cx="0" cy="0"/>
        </a:xfrm>
      </p:grpSpPr>
      <p:sp>
        <p:nvSpPr>
          <p:cNvPr id="908" name="Google Shape;908;p55"/>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909" name="Google Shape;909;p55"/>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spcBef>
                <a:spcPts val="0"/>
              </a:spcBef>
              <a:spcAft>
                <a:spcPts val="0"/>
              </a:spcAft>
              <a:buSzPts val="2800"/>
              <a:buNone/>
              <a:defRPr sz="2800"/>
            </a:lvl1pPr>
            <a:lvl2pPr lvl="1" algn="ctr">
              <a:spcBef>
                <a:spcPts val="0"/>
              </a:spcBef>
              <a:spcAft>
                <a:spcPts val="0"/>
              </a:spcAft>
              <a:buSzPts val="2800"/>
              <a:buNone/>
              <a:defRPr sz="2800"/>
            </a:lvl2pPr>
            <a:lvl3pPr lvl="2" algn="ctr">
              <a:spcBef>
                <a:spcPts val="0"/>
              </a:spcBef>
              <a:spcAft>
                <a:spcPts val="0"/>
              </a:spcAft>
              <a:buSzPts val="2800"/>
              <a:buNone/>
              <a:defRPr sz="2800"/>
            </a:lvl3pPr>
            <a:lvl4pPr lvl="3" algn="ctr">
              <a:spcBef>
                <a:spcPts val="0"/>
              </a:spcBef>
              <a:spcAft>
                <a:spcPts val="0"/>
              </a:spcAft>
              <a:buSzPts val="2800"/>
              <a:buNone/>
              <a:defRPr sz="2800"/>
            </a:lvl4pPr>
            <a:lvl5pPr lvl="4" algn="ctr">
              <a:spcBef>
                <a:spcPts val="0"/>
              </a:spcBef>
              <a:spcAft>
                <a:spcPts val="0"/>
              </a:spcAft>
              <a:buSzPts val="2800"/>
              <a:buNone/>
              <a:defRPr sz="2800"/>
            </a:lvl5pPr>
            <a:lvl6pPr lvl="5" algn="ctr">
              <a:spcBef>
                <a:spcPts val="0"/>
              </a:spcBef>
              <a:spcAft>
                <a:spcPts val="0"/>
              </a:spcAft>
              <a:buSzPts val="2800"/>
              <a:buNone/>
              <a:defRPr sz="2800"/>
            </a:lvl6pPr>
            <a:lvl7pPr lvl="6" algn="ctr">
              <a:spcBef>
                <a:spcPts val="0"/>
              </a:spcBef>
              <a:spcAft>
                <a:spcPts val="0"/>
              </a:spcAft>
              <a:buSzPts val="2800"/>
              <a:buNone/>
              <a:defRPr sz="2800"/>
            </a:lvl7pPr>
            <a:lvl8pPr lvl="7" algn="ctr">
              <a:spcBef>
                <a:spcPts val="0"/>
              </a:spcBef>
              <a:spcAft>
                <a:spcPts val="0"/>
              </a:spcAft>
              <a:buSzPts val="2800"/>
              <a:buNone/>
              <a:defRPr sz="2800"/>
            </a:lvl8pPr>
            <a:lvl9pPr lvl="8" algn="ctr">
              <a:spcBef>
                <a:spcPts val="0"/>
              </a:spcBef>
              <a:spcAft>
                <a:spcPts val="0"/>
              </a:spcAft>
              <a:buSzPts val="2800"/>
              <a:buNone/>
              <a:defRPr sz="2800"/>
            </a:lvl9pPr>
          </a:lstStyle>
          <a:p>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Section header">
  <p:cSld name="Section header">
    <p:spTree>
      <p:nvGrpSpPr>
        <p:cNvPr id="1" name="Shape 910"/>
        <p:cNvGrpSpPr/>
        <p:nvPr/>
      </p:nvGrpSpPr>
      <p:grpSpPr>
        <a:xfrm>
          <a:off x="0" y="0"/>
          <a:ext cx="0" cy="0"/>
          <a:chOff x="0" y="0"/>
          <a:chExt cx="0" cy="0"/>
        </a:xfrm>
      </p:grpSpPr>
      <p:sp>
        <p:nvSpPr>
          <p:cNvPr id="911" name="Google Shape;911;p56"/>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Title and body">
  <p:cSld name="Title and body">
    <p:spTree>
      <p:nvGrpSpPr>
        <p:cNvPr id="1" name="Shape 912"/>
        <p:cNvGrpSpPr/>
        <p:nvPr/>
      </p:nvGrpSpPr>
      <p:grpSpPr>
        <a:xfrm>
          <a:off x="0" y="0"/>
          <a:ext cx="0" cy="0"/>
          <a:chOff x="0" y="0"/>
          <a:chExt cx="0" cy="0"/>
        </a:xfrm>
      </p:grpSpPr>
      <p:sp>
        <p:nvSpPr>
          <p:cNvPr id="913" name="Google Shape;913;p5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914" name="Google Shape;914;p5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Title and two columns">
  <p:cSld name="Title and two columns">
    <p:spTree>
      <p:nvGrpSpPr>
        <p:cNvPr id="1" name="Shape 915"/>
        <p:cNvGrpSpPr/>
        <p:nvPr/>
      </p:nvGrpSpPr>
      <p:grpSpPr>
        <a:xfrm>
          <a:off x="0" y="0"/>
          <a:ext cx="0" cy="0"/>
          <a:chOff x="0" y="0"/>
          <a:chExt cx="0" cy="0"/>
        </a:xfrm>
      </p:grpSpPr>
      <p:sp>
        <p:nvSpPr>
          <p:cNvPr id="916" name="Google Shape;916;p5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917" name="Google Shape;917;p58"/>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918" name="Google Shape;918;p58"/>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spAutoFit/>
          </a:bodyPr>
          <a:lstStyle>
            <a:lvl1pPr marL="457200" lvl="0" indent="-317500">
              <a:spcBef>
                <a:spcPts val="0"/>
              </a:spcBef>
              <a:spcAft>
                <a:spcPts val="0"/>
              </a:spcAft>
              <a:buSzPts val="1400"/>
              <a:buChar char="●"/>
              <a:defRPr sz="1400"/>
            </a:lvl1pPr>
            <a:lvl2pPr marL="914400" lvl="1" indent="-304800">
              <a:spcBef>
                <a:spcPts val="800"/>
              </a:spcBef>
              <a:spcAft>
                <a:spcPts val="0"/>
              </a:spcAft>
              <a:buSzPts val="1200"/>
              <a:buChar char="○"/>
              <a:defRPr/>
            </a:lvl2pPr>
            <a:lvl3pPr marL="1371600" lvl="2" indent="-304800">
              <a:spcBef>
                <a:spcPts val="800"/>
              </a:spcBef>
              <a:spcAft>
                <a:spcPts val="0"/>
              </a:spcAft>
              <a:buSzPts val="1200"/>
              <a:buChar char="■"/>
              <a:defRPr/>
            </a:lvl3pPr>
            <a:lvl4pPr marL="1828800" lvl="3" indent="-304800">
              <a:spcBef>
                <a:spcPts val="800"/>
              </a:spcBef>
              <a:spcAft>
                <a:spcPts val="0"/>
              </a:spcAft>
              <a:buSzPts val="1200"/>
              <a:buChar char="●"/>
              <a:defRPr/>
            </a:lvl4pPr>
            <a:lvl5pPr marL="2286000" lvl="4" indent="-304800">
              <a:spcBef>
                <a:spcPts val="800"/>
              </a:spcBef>
              <a:spcAft>
                <a:spcPts val="0"/>
              </a:spcAft>
              <a:buSzPts val="1200"/>
              <a:buChar char="○"/>
              <a:defRPr/>
            </a:lvl5pPr>
            <a:lvl6pPr marL="2743200" lvl="5" indent="-304800">
              <a:spcBef>
                <a:spcPts val="800"/>
              </a:spcBef>
              <a:spcAft>
                <a:spcPts val="0"/>
              </a:spcAft>
              <a:buSzPts val="1200"/>
              <a:buChar char="■"/>
              <a:defRPr/>
            </a:lvl6pPr>
            <a:lvl7pPr marL="3200400" lvl="6" indent="-304800">
              <a:spcBef>
                <a:spcPts val="800"/>
              </a:spcBef>
              <a:spcAft>
                <a:spcPts val="0"/>
              </a:spcAft>
              <a:buSzPts val="1200"/>
              <a:buChar char="●"/>
              <a:defRPr/>
            </a:lvl7pPr>
            <a:lvl8pPr marL="3657600" lvl="7" indent="-304800">
              <a:spcBef>
                <a:spcPts val="800"/>
              </a:spcBef>
              <a:spcAft>
                <a:spcPts val="0"/>
              </a:spcAft>
              <a:buSzPts val="1200"/>
              <a:buChar char="○"/>
              <a:defRPr/>
            </a:lvl8pPr>
            <a:lvl9pPr marL="4114800" lvl="8" indent="-304800">
              <a:spcBef>
                <a:spcPts val="800"/>
              </a:spcBef>
              <a:spcAft>
                <a:spcPts val="800"/>
              </a:spcAft>
              <a:buSzPts val="1200"/>
              <a:buChar char="■"/>
              <a:defRPr/>
            </a:lvl9pPr>
          </a:lstStyle>
          <a:p>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919"/>
        <p:cNvGrpSpPr/>
        <p:nvPr/>
      </p:nvGrpSpPr>
      <p:grpSpPr>
        <a:xfrm>
          <a:off x="0" y="0"/>
          <a:ext cx="0" cy="0"/>
          <a:chOff x="0" y="0"/>
          <a:chExt cx="0" cy="0"/>
        </a:xfrm>
      </p:grpSpPr>
      <p:sp>
        <p:nvSpPr>
          <p:cNvPr id="920" name="Google Shape;920;p5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921"/>
        <p:cNvGrpSpPr/>
        <p:nvPr/>
      </p:nvGrpSpPr>
      <p:grpSpPr>
        <a:xfrm>
          <a:off x="0" y="0"/>
          <a:ext cx="0" cy="0"/>
          <a:chOff x="0" y="0"/>
          <a:chExt cx="0" cy="0"/>
        </a:xfrm>
      </p:grpSpPr>
      <p:sp>
        <p:nvSpPr>
          <p:cNvPr id="922" name="Google Shape;922;p60"/>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923" name="Google Shape;923;p60"/>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924"/>
        <p:cNvGrpSpPr/>
        <p:nvPr/>
      </p:nvGrpSpPr>
      <p:grpSpPr>
        <a:xfrm>
          <a:off x="0" y="0"/>
          <a:ext cx="0" cy="0"/>
          <a:chOff x="0" y="0"/>
          <a:chExt cx="0" cy="0"/>
        </a:xfrm>
      </p:grpSpPr>
      <p:sp>
        <p:nvSpPr>
          <p:cNvPr id="925" name="Google Shape;925;p61"/>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926"/>
        <p:cNvGrpSpPr/>
        <p:nvPr/>
      </p:nvGrpSpPr>
      <p:grpSpPr>
        <a:xfrm>
          <a:off x="0" y="0"/>
          <a:ext cx="0" cy="0"/>
          <a:chOff x="0" y="0"/>
          <a:chExt cx="0" cy="0"/>
        </a:xfrm>
      </p:grpSpPr>
      <p:sp>
        <p:nvSpPr>
          <p:cNvPr id="927" name="Google Shape;927;p62"/>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928" name="Google Shape;928;p62"/>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spcBef>
                <a:spcPts val="0"/>
              </a:spcBef>
              <a:spcAft>
                <a:spcPts val="0"/>
              </a:spcAft>
              <a:buSzPts val="2100"/>
              <a:buNone/>
              <a:defRPr sz="2100"/>
            </a:lvl1pPr>
            <a:lvl2pPr lvl="1" algn="ctr">
              <a:spcBef>
                <a:spcPts val="0"/>
              </a:spcBef>
              <a:spcAft>
                <a:spcPts val="0"/>
              </a:spcAft>
              <a:buSzPts val="2100"/>
              <a:buNone/>
              <a:defRPr sz="2100"/>
            </a:lvl2pPr>
            <a:lvl3pPr lvl="2" algn="ctr">
              <a:spcBef>
                <a:spcPts val="0"/>
              </a:spcBef>
              <a:spcAft>
                <a:spcPts val="0"/>
              </a:spcAft>
              <a:buSzPts val="2100"/>
              <a:buNone/>
              <a:defRPr sz="2100"/>
            </a:lvl3pPr>
            <a:lvl4pPr lvl="3" algn="ctr">
              <a:spcBef>
                <a:spcPts val="0"/>
              </a:spcBef>
              <a:spcAft>
                <a:spcPts val="0"/>
              </a:spcAft>
              <a:buSzPts val="2100"/>
              <a:buNone/>
              <a:defRPr sz="2100"/>
            </a:lvl4pPr>
            <a:lvl5pPr lvl="4" algn="ctr">
              <a:spcBef>
                <a:spcPts val="0"/>
              </a:spcBef>
              <a:spcAft>
                <a:spcPts val="0"/>
              </a:spcAft>
              <a:buSzPts val="2100"/>
              <a:buNone/>
              <a:defRPr sz="2100"/>
            </a:lvl5pPr>
            <a:lvl6pPr lvl="5" algn="ctr">
              <a:spcBef>
                <a:spcPts val="0"/>
              </a:spcBef>
              <a:spcAft>
                <a:spcPts val="0"/>
              </a:spcAft>
              <a:buSzPts val="2100"/>
              <a:buNone/>
              <a:defRPr sz="2100"/>
            </a:lvl6pPr>
            <a:lvl7pPr lvl="6" algn="ctr">
              <a:spcBef>
                <a:spcPts val="0"/>
              </a:spcBef>
              <a:spcAft>
                <a:spcPts val="0"/>
              </a:spcAft>
              <a:buSzPts val="2100"/>
              <a:buNone/>
              <a:defRPr sz="2100"/>
            </a:lvl7pPr>
            <a:lvl8pPr lvl="7" algn="ctr">
              <a:spcBef>
                <a:spcPts val="0"/>
              </a:spcBef>
              <a:spcAft>
                <a:spcPts val="0"/>
              </a:spcAft>
              <a:buSzPts val="2100"/>
              <a:buNone/>
              <a:defRPr sz="2100"/>
            </a:lvl8pPr>
            <a:lvl9pPr lvl="8" algn="ctr">
              <a:spcBef>
                <a:spcPts val="0"/>
              </a:spcBef>
              <a:spcAft>
                <a:spcPts val="0"/>
              </a:spcAft>
              <a:buSzPts val="2100"/>
              <a:buNone/>
              <a:defRPr sz="2100"/>
            </a:lvl9pPr>
          </a:lstStyle>
          <a:p>
            <a:endParaRPr/>
          </a:p>
        </p:txBody>
      </p:sp>
      <p:sp>
        <p:nvSpPr>
          <p:cNvPr id="929" name="Google Shape;929;p62"/>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930"/>
        <p:cNvGrpSpPr/>
        <p:nvPr/>
      </p:nvGrpSpPr>
      <p:grpSpPr>
        <a:xfrm>
          <a:off x="0" y="0"/>
          <a:ext cx="0" cy="0"/>
          <a:chOff x="0" y="0"/>
          <a:chExt cx="0" cy="0"/>
        </a:xfrm>
      </p:grpSpPr>
      <p:sp>
        <p:nvSpPr>
          <p:cNvPr id="931" name="Google Shape;931;p63"/>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spcBef>
                <a:spcPts val="0"/>
              </a:spcBef>
              <a:spcAft>
                <a:spcPts val="0"/>
              </a:spcAft>
              <a:buSzPts val="1200"/>
              <a:buNone/>
              <a:defRPr/>
            </a:lvl1pPr>
          </a:lstStyle>
          <a:p>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932"/>
        <p:cNvGrpSpPr/>
        <p:nvPr/>
      </p:nvGrpSpPr>
      <p:grpSpPr>
        <a:xfrm>
          <a:off x="0" y="0"/>
          <a:ext cx="0" cy="0"/>
          <a:chOff x="0" y="0"/>
          <a:chExt cx="0" cy="0"/>
        </a:xfrm>
      </p:grpSpPr>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Agenda">
  <p:cSld name="Agenda">
    <p:spTree>
      <p:nvGrpSpPr>
        <p:cNvPr id="1" name="Shape 933"/>
        <p:cNvGrpSpPr/>
        <p:nvPr/>
      </p:nvGrpSpPr>
      <p:grpSpPr>
        <a:xfrm>
          <a:off x="0" y="0"/>
          <a:ext cx="0" cy="0"/>
          <a:chOff x="0" y="0"/>
          <a:chExt cx="0" cy="0"/>
        </a:xfrm>
      </p:grpSpPr>
      <p:sp>
        <p:nvSpPr>
          <p:cNvPr id="934" name="Google Shape;934;p65"/>
          <p:cNvSpPr txBox="1">
            <a:spLocks noGrp="1"/>
          </p:cNvSpPr>
          <p:nvPr>
            <p:ph type="title"/>
          </p:nvPr>
        </p:nvSpPr>
        <p:spPr>
          <a:xfrm>
            <a:off x="677325" y="1832775"/>
            <a:ext cx="3217200" cy="1484100"/>
          </a:xfrm>
          <a:prstGeom prst="rect">
            <a:avLst/>
          </a:prstGeom>
        </p:spPr>
        <p:txBody>
          <a:bodyPr spcFirstLastPara="1" wrap="square" lIns="91425" tIns="91425" rIns="91425" bIns="91425" anchor="ctr" anchorCtr="0">
            <a:noAutofit/>
          </a:bodyPr>
          <a:lstStyle>
            <a:lvl1pPr lvl="0">
              <a:spcBef>
                <a:spcPts val="0"/>
              </a:spcBef>
              <a:spcAft>
                <a:spcPts val="0"/>
              </a:spcAft>
              <a:buSzPts val="4200"/>
              <a:buNone/>
              <a:defRPr sz="4200"/>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935" name="Google Shape;935;p65"/>
          <p:cNvSpPr txBox="1">
            <a:spLocks noGrp="1"/>
          </p:cNvSpPr>
          <p:nvPr>
            <p:ph type="subTitle" idx="1"/>
          </p:nvPr>
        </p:nvSpPr>
        <p:spPr>
          <a:xfrm>
            <a:off x="4406650" y="393750"/>
            <a:ext cx="44097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936" name="Google Shape;936;p65"/>
          <p:cNvSpPr txBox="1">
            <a:spLocks noGrp="1"/>
          </p:cNvSpPr>
          <p:nvPr>
            <p:ph type="subTitle" idx="2"/>
          </p:nvPr>
        </p:nvSpPr>
        <p:spPr>
          <a:xfrm>
            <a:off x="4406650" y="1151705"/>
            <a:ext cx="44097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937" name="Google Shape;937;p65"/>
          <p:cNvSpPr txBox="1">
            <a:spLocks noGrp="1"/>
          </p:cNvSpPr>
          <p:nvPr>
            <p:ph type="subTitle" idx="3"/>
          </p:nvPr>
        </p:nvSpPr>
        <p:spPr>
          <a:xfrm>
            <a:off x="4406650" y="3425570"/>
            <a:ext cx="44097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938" name="Google Shape;938;p65"/>
          <p:cNvSpPr txBox="1">
            <a:spLocks noGrp="1"/>
          </p:cNvSpPr>
          <p:nvPr>
            <p:ph type="subTitle" idx="4"/>
          </p:nvPr>
        </p:nvSpPr>
        <p:spPr>
          <a:xfrm>
            <a:off x="4406650" y="1909660"/>
            <a:ext cx="44097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939" name="Google Shape;939;p65"/>
          <p:cNvSpPr txBox="1">
            <a:spLocks noGrp="1"/>
          </p:cNvSpPr>
          <p:nvPr>
            <p:ph type="subTitle" idx="5"/>
          </p:nvPr>
        </p:nvSpPr>
        <p:spPr>
          <a:xfrm>
            <a:off x="4406650" y="4183525"/>
            <a:ext cx="44097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940" name="Google Shape;940;p65"/>
          <p:cNvSpPr txBox="1">
            <a:spLocks noGrp="1"/>
          </p:cNvSpPr>
          <p:nvPr>
            <p:ph type="subTitle" idx="6"/>
          </p:nvPr>
        </p:nvSpPr>
        <p:spPr>
          <a:xfrm>
            <a:off x="4406650" y="2667615"/>
            <a:ext cx="44097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Title, body and image">
  <p:cSld name="Title, body and image">
    <p:spTree>
      <p:nvGrpSpPr>
        <p:cNvPr id="1" name="Shape 941"/>
        <p:cNvGrpSpPr/>
        <p:nvPr/>
      </p:nvGrpSpPr>
      <p:grpSpPr>
        <a:xfrm>
          <a:off x="0" y="0"/>
          <a:ext cx="0" cy="0"/>
          <a:chOff x="0" y="0"/>
          <a:chExt cx="0" cy="0"/>
        </a:xfrm>
      </p:grpSpPr>
      <p:sp>
        <p:nvSpPr>
          <p:cNvPr id="942" name="Google Shape;942;p6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943" name="Google Shape;943;p66"/>
          <p:cNvSpPr txBox="1">
            <a:spLocks noGrp="1"/>
          </p:cNvSpPr>
          <p:nvPr>
            <p:ph type="body" idx="1"/>
          </p:nvPr>
        </p:nvSpPr>
        <p:spPr>
          <a:xfrm>
            <a:off x="311700" y="1152475"/>
            <a:ext cx="4473900" cy="3416400"/>
          </a:xfrm>
          <a:prstGeom prst="rect">
            <a:avLst/>
          </a:prstGeom>
        </p:spPr>
        <p:txBody>
          <a:bodyPr spcFirstLastPara="1" wrap="square" lIns="91425" tIns="91425" rIns="91425" bIns="91425" anchor="t" anchorCtr="0">
            <a:spAutoFit/>
          </a:bodyPr>
          <a:lstStyle>
            <a:lvl1pPr marL="457200" lvl="0" indent="-304800">
              <a:spcBef>
                <a:spcPts val="0"/>
              </a:spcBef>
              <a:spcAft>
                <a:spcPts val="0"/>
              </a:spcAft>
              <a:buSzPts val="1200"/>
              <a:buChar char="●"/>
              <a:defRPr/>
            </a:lvl1pPr>
            <a:lvl2pPr marL="914400" lvl="1" indent="-304800">
              <a:spcBef>
                <a:spcPts val="800"/>
              </a:spcBef>
              <a:spcAft>
                <a:spcPts val="0"/>
              </a:spcAft>
              <a:buSzPts val="1200"/>
              <a:buChar char="○"/>
              <a:defRPr/>
            </a:lvl2pPr>
            <a:lvl3pPr marL="1371600" lvl="2" indent="-304800">
              <a:spcBef>
                <a:spcPts val="800"/>
              </a:spcBef>
              <a:spcAft>
                <a:spcPts val="0"/>
              </a:spcAft>
              <a:buSzPts val="1200"/>
              <a:buChar char="■"/>
              <a:defRPr/>
            </a:lvl3pPr>
            <a:lvl4pPr marL="1828800" lvl="3" indent="-304800">
              <a:spcBef>
                <a:spcPts val="800"/>
              </a:spcBef>
              <a:spcAft>
                <a:spcPts val="0"/>
              </a:spcAft>
              <a:buSzPts val="1200"/>
              <a:buChar char="●"/>
              <a:defRPr/>
            </a:lvl4pPr>
            <a:lvl5pPr marL="2286000" lvl="4" indent="-304800">
              <a:spcBef>
                <a:spcPts val="800"/>
              </a:spcBef>
              <a:spcAft>
                <a:spcPts val="0"/>
              </a:spcAft>
              <a:buSzPts val="1200"/>
              <a:buChar char="○"/>
              <a:defRPr/>
            </a:lvl5pPr>
            <a:lvl6pPr marL="2743200" lvl="5" indent="-304800">
              <a:spcBef>
                <a:spcPts val="800"/>
              </a:spcBef>
              <a:spcAft>
                <a:spcPts val="0"/>
              </a:spcAft>
              <a:buSzPts val="1200"/>
              <a:buChar char="■"/>
              <a:defRPr/>
            </a:lvl6pPr>
            <a:lvl7pPr marL="3200400" lvl="6" indent="-304800">
              <a:spcBef>
                <a:spcPts val="800"/>
              </a:spcBef>
              <a:spcAft>
                <a:spcPts val="0"/>
              </a:spcAft>
              <a:buSzPts val="1200"/>
              <a:buChar char="●"/>
              <a:defRPr/>
            </a:lvl7pPr>
            <a:lvl8pPr marL="3657600" lvl="7" indent="-304800">
              <a:spcBef>
                <a:spcPts val="800"/>
              </a:spcBef>
              <a:spcAft>
                <a:spcPts val="0"/>
              </a:spcAft>
              <a:buSzPts val="1200"/>
              <a:buChar char="○"/>
              <a:defRPr/>
            </a:lvl8pPr>
            <a:lvl9pPr marL="4114800" lvl="8" indent="-304800">
              <a:spcBef>
                <a:spcPts val="800"/>
              </a:spcBef>
              <a:spcAft>
                <a:spcPts val="800"/>
              </a:spcAft>
              <a:buSzPts val="1200"/>
              <a:buChar char="■"/>
              <a:defRPr/>
            </a:lvl9pPr>
          </a:lstStyle>
          <a:p>
            <a:endParaRPr/>
          </a:p>
        </p:txBody>
      </p:sp>
      <p:sp>
        <p:nvSpPr>
          <p:cNvPr id="944" name="Google Shape;944;p66"/>
          <p:cNvSpPr>
            <a:spLocks noGrp="1"/>
          </p:cNvSpPr>
          <p:nvPr>
            <p:ph type="pic" idx="2"/>
          </p:nvPr>
        </p:nvSpPr>
        <p:spPr>
          <a:xfrm>
            <a:off x="4992024" y="1152775"/>
            <a:ext cx="3840300" cy="3416400"/>
          </a:xfrm>
          <a:prstGeom prst="rect">
            <a:avLst/>
          </a:prstGeom>
          <a:noFill/>
          <a:ln>
            <a:noFill/>
          </a:ln>
        </p:spPr>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Two big ideas">
  <p:cSld name="Two big ideas">
    <p:spTree>
      <p:nvGrpSpPr>
        <p:cNvPr id="1" name="Shape 945"/>
        <p:cNvGrpSpPr/>
        <p:nvPr/>
      </p:nvGrpSpPr>
      <p:grpSpPr>
        <a:xfrm>
          <a:off x="0" y="0"/>
          <a:ext cx="0" cy="0"/>
          <a:chOff x="0" y="0"/>
          <a:chExt cx="0" cy="0"/>
        </a:xfrm>
      </p:grpSpPr>
      <p:sp>
        <p:nvSpPr>
          <p:cNvPr id="946" name="Google Shape;946;p67"/>
          <p:cNvSpPr txBox="1">
            <a:spLocks noGrp="1"/>
          </p:cNvSpPr>
          <p:nvPr>
            <p:ph type="title"/>
          </p:nvPr>
        </p:nvSpPr>
        <p:spPr>
          <a:xfrm>
            <a:off x="483175" y="450025"/>
            <a:ext cx="8184600" cy="758100"/>
          </a:xfrm>
          <a:prstGeom prst="rect">
            <a:avLst/>
          </a:prstGeom>
        </p:spPr>
        <p:txBody>
          <a:bodyPr spcFirstLastPara="1" wrap="square" lIns="91425" tIns="91425" rIns="91425" bIns="91425" anchor="ctr"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947" name="Google Shape;947;p67"/>
          <p:cNvSpPr txBox="1">
            <a:spLocks noGrp="1"/>
          </p:cNvSpPr>
          <p:nvPr>
            <p:ph type="body" idx="1"/>
          </p:nvPr>
        </p:nvSpPr>
        <p:spPr>
          <a:xfrm>
            <a:off x="483150" y="2237788"/>
            <a:ext cx="3619800" cy="2373600"/>
          </a:xfrm>
          <a:prstGeom prst="rect">
            <a:avLst/>
          </a:prstGeom>
        </p:spPr>
        <p:txBody>
          <a:bodyPr spcFirstLastPara="1" wrap="square" lIns="91425" tIns="91425" rIns="91425" bIns="91425" anchor="t" anchorCtr="0">
            <a:spAutoFit/>
          </a:bodyPr>
          <a:lstStyle>
            <a:lvl1pPr marL="457200" lvl="0" indent="-304800">
              <a:spcBef>
                <a:spcPts val="0"/>
              </a:spcBef>
              <a:spcAft>
                <a:spcPts val="0"/>
              </a:spcAft>
              <a:buSzPts val="1200"/>
              <a:buChar char="●"/>
              <a:defRPr/>
            </a:lvl1pPr>
            <a:lvl2pPr marL="914400" lvl="1" indent="-304800">
              <a:spcBef>
                <a:spcPts val="800"/>
              </a:spcBef>
              <a:spcAft>
                <a:spcPts val="0"/>
              </a:spcAft>
              <a:buSzPts val="1200"/>
              <a:buChar char="○"/>
              <a:defRPr/>
            </a:lvl2pPr>
            <a:lvl3pPr marL="1371600" lvl="2" indent="-304800">
              <a:spcBef>
                <a:spcPts val="800"/>
              </a:spcBef>
              <a:spcAft>
                <a:spcPts val="0"/>
              </a:spcAft>
              <a:buSzPts val="1200"/>
              <a:buChar char="■"/>
              <a:defRPr/>
            </a:lvl3pPr>
            <a:lvl4pPr marL="1828800" lvl="3" indent="-304800">
              <a:spcBef>
                <a:spcPts val="800"/>
              </a:spcBef>
              <a:spcAft>
                <a:spcPts val="0"/>
              </a:spcAft>
              <a:buSzPts val="1200"/>
              <a:buChar char="●"/>
              <a:defRPr/>
            </a:lvl4pPr>
            <a:lvl5pPr marL="2286000" lvl="4" indent="-304800">
              <a:spcBef>
                <a:spcPts val="800"/>
              </a:spcBef>
              <a:spcAft>
                <a:spcPts val="0"/>
              </a:spcAft>
              <a:buSzPts val="1200"/>
              <a:buChar char="○"/>
              <a:defRPr/>
            </a:lvl5pPr>
            <a:lvl6pPr marL="2743200" lvl="5" indent="-304800">
              <a:spcBef>
                <a:spcPts val="800"/>
              </a:spcBef>
              <a:spcAft>
                <a:spcPts val="0"/>
              </a:spcAft>
              <a:buSzPts val="1200"/>
              <a:buChar char="■"/>
              <a:defRPr/>
            </a:lvl6pPr>
            <a:lvl7pPr marL="3200400" lvl="6" indent="-304800">
              <a:spcBef>
                <a:spcPts val="800"/>
              </a:spcBef>
              <a:spcAft>
                <a:spcPts val="0"/>
              </a:spcAft>
              <a:buSzPts val="1200"/>
              <a:buChar char="●"/>
              <a:defRPr/>
            </a:lvl7pPr>
            <a:lvl8pPr marL="3657600" lvl="7" indent="-304800">
              <a:spcBef>
                <a:spcPts val="800"/>
              </a:spcBef>
              <a:spcAft>
                <a:spcPts val="0"/>
              </a:spcAft>
              <a:buSzPts val="1200"/>
              <a:buChar char="○"/>
              <a:defRPr/>
            </a:lvl8pPr>
            <a:lvl9pPr marL="4114800" lvl="8" indent="-304800">
              <a:spcBef>
                <a:spcPts val="800"/>
              </a:spcBef>
              <a:spcAft>
                <a:spcPts val="800"/>
              </a:spcAft>
              <a:buSzPts val="1200"/>
              <a:buChar char="■"/>
              <a:defRPr/>
            </a:lvl9pPr>
          </a:lstStyle>
          <a:p>
            <a:endParaRPr/>
          </a:p>
        </p:txBody>
      </p:sp>
      <p:sp>
        <p:nvSpPr>
          <p:cNvPr id="948" name="Google Shape;948;p67"/>
          <p:cNvSpPr txBox="1">
            <a:spLocks noGrp="1"/>
          </p:cNvSpPr>
          <p:nvPr>
            <p:ph type="body" idx="2"/>
          </p:nvPr>
        </p:nvSpPr>
        <p:spPr>
          <a:xfrm>
            <a:off x="5048000" y="2237788"/>
            <a:ext cx="3619800" cy="23736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949" name="Google Shape;949;p67"/>
          <p:cNvSpPr txBox="1">
            <a:spLocks noGrp="1"/>
          </p:cNvSpPr>
          <p:nvPr>
            <p:ph type="subTitle" idx="3"/>
          </p:nvPr>
        </p:nvSpPr>
        <p:spPr>
          <a:xfrm>
            <a:off x="483150" y="1336161"/>
            <a:ext cx="36198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950" name="Google Shape;950;p67"/>
          <p:cNvSpPr txBox="1">
            <a:spLocks noGrp="1"/>
          </p:cNvSpPr>
          <p:nvPr>
            <p:ph type="subTitle" idx="4"/>
          </p:nvPr>
        </p:nvSpPr>
        <p:spPr>
          <a:xfrm>
            <a:off x="5048000" y="1336161"/>
            <a:ext cx="36198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Three big ideas">
  <p:cSld name="Three big ideas">
    <p:spTree>
      <p:nvGrpSpPr>
        <p:cNvPr id="1" name="Shape 951"/>
        <p:cNvGrpSpPr/>
        <p:nvPr/>
      </p:nvGrpSpPr>
      <p:grpSpPr>
        <a:xfrm>
          <a:off x="0" y="0"/>
          <a:ext cx="0" cy="0"/>
          <a:chOff x="0" y="0"/>
          <a:chExt cx="0" cy="0"/>
        </a:xfrm>
      </p:grpSpPr>
      <p:sp>
        <p:nvSpPr>
          <p:cNvPr id="952" name="Google Shape;952;p68"/>
          <p:cNvSpPr txBox="1">
            <a:spLocks noGrp="1"/>
          </p:cNvSpPr>
          <p:nvPr>
            <p:ph type="body" idx="1"/>
          </p:nvPr>
        </p:nvSpPr>
        <p:spPr>
          <a:xfrm>
            <a:off x="483175" y="2417500"/>
            <a:ext cx="2455500" cy="2373600"/>
          </a:xfrm>
          <a:prstGeom prst="rect">
            <a:avLst/>
          </a:prstGeom>
        </p:spPr>
        <p:txBody>
          <a:bodyPr spcFirstLastPara="1" wrap="square" lIns="91425" tIns="91425" rIns="91425" bIns="91425" anchor="t" anchorCtr="0">
            <a:spAutoFit/>
          </a:bodyPr>
          <a:lstStyle>
            <a:lvl1pPr marL="457200" lvl="0" indent="-304800">
              <a:spcBef>
                <a:spcPts val="0"/>
              </a:spcBef>
              <a:spcAft>
                <a:spcPts val="0"/>
              </a:spcAft>
              <a:buSzPts val="1200"/>
              <a:buChar char="●"/>
              <a:defRPr/>
            </a:lvl1pPr>
            <a:lvl2pPr marL="914400" lvl="1" indent="-304800">
              <a:spcBef>
                <a:spcPts val="800"/>
              </a:spcBef>
              <a:spcAft>
                <a:spcPts val="0"/>
              </a:spcAft>
              <a:buSzPts val="1200"/>
              <a:buChar char="○"/>
              <a:defRPr/>
            </a:lvl2pPr>
            <a:lvl3pPr marL="1371600" lvl="2" indent="-304800">
              <a:spcBef>
                <a:spcPts val="800"/>
              </a:spcBef>
              <a:spcAft>
                <a:spcPts val="0"/>
              </a:spcAft>
              <a:buSzPts val="1200"/>
              <a:buChar char="■"/>
              <a:defRPr/>
            </a:lvl3pPr>
            <a:lvl4pPr marL="1828800" lvl="3" indent="-304800">
              <a:spcBef>
                <a:spcPts val="800"/>
              </a:spcBef>
              <a:spcAft>
                <a:spcPts val="0"/>
              </a:spcAft>
              <a:buSzPts val="1200"/>
              <a:buChar char="●"/>
              <a:defRPr/>
            </a:lvl4pPr>
            <a:lvl5pPr marL="2286000" lvl="4" indent="-304800">
              <a:spcBef>
                <a:spcPts val="800"/>
              </a:spcBef>
              <a:spcAft>
                <a:spcPts val="0"/>
              </a:spcAft>
              <a:buSzPts val="1200"/>
              <a:buChar char="○"/>
              <a:defRPr/>
            </a:lvl5pPr>
            <a:lvl6pPr marL="2743200" lvl="5" indent="-304800">
              <a:spcBef>
                <a:spcPts val="800"/>
              </a:spcBef>
              <a:spcAft>
                <a:spcPts val="0"/>
              </a:spcAft>
              <a:buSzPts val="1200"/>
              <a:buChar char="■"/>
              <a:defRPr/>
            </a:lvl6pPr>
            <a:lvl7pPr marL="3200400" lvl="6" indent="-304800">
              <a:spcBef>
                <a:spcPts val="800"/>
              </a:spcBef>
              <a:spcAft>
                <a:spcPts val="0"/>
              </a:spcAft>
              <a:buSzPts val="1200"/>
              <a:buChar char="●"/>
              <a:defRPr/>
            </a:lvl7pPr>
            <a:lvl8pPr marL="3657600" lvl="7" indent="-304800">
              <a:spcBef>
                <a:spcPts val="800"/>
              </a:spcBef>
              <a:spcAft>
                <a:spcPts val="0"/>
              </a:spcAft>
              <a:buSzPts val="1200"/>
              <a:buChar char="○"/>
              <a:defRPr/>
            </a:lvl8pPr>
            <a:lvl9pPr marL="4114800" lvl="8" indent="-304800">
              <a:spcBef>
                <a:spcPts val="800"/>
              </a:spcBef>
              <a:spcAft>
                <a:spcPts val="800"/>
              </a:spcAft>
              <a:buSzPts val="1200"/>
              <a:buChar char="■"/>
              <a:defRPr/>
            </a:lvl9pPr>
          </a:lstStyle>
          <a:p>
            <a:endParaRPr/>
          </a:p>
        </p:txBody>
      </p:sp>
      <p:sp>
        <p:nvSpPr>
          <p:cNvPr id="953" name="Google Shape;953;p68"/>
          <p:cNvSpPr txBox="1">
            <a:spLocks noGrp="1"/>
          </p:cNvSpPr>
          <p:nvPr>
            <p:ph type="body" idx="2"/>
          </p:nvPr>
        </p:nvSpPr>
        <p:spPr>
          <a:xfrm>
            <a:off x="3347725" y="2417500"/>
            <a:ext cx="2455500" cy="23736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954" name="Google Shape;954;p68"/>
          <p:cNvSpPr txBox="1">
            <a:spLocks noGrp="1"/>
          </p:cNvSpPr>
          <p:nvPr>
            <p:ph type="title"/>
          </p:nvPr>
        </p:nvSpPr>
        <p:spPr>
          <a:xfrm>
            <a:off x="483175" y="450025"/>
            <a:ext cx="8184600" cy="758100"/>
          </a:xfrm>
          <a:prstGeom prst="rect">
            <a:avLst/>
          </a:prstGeom>
        </p:spPr>
        <p:txBody>
          <a:bodyPr spcFirstLastPara="1" wrap="square" lIns="91425" tIns="91425" rIns="91425" bIns="91425" anchor="ctr"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955" name="Google Shape;955;p68"/>
          <p:cNvSpPr txBox="1">
            <a:spLocks noGrp="1"/>
          </p:cNvSpPr>
          <p:nvPr>
            <p:ph type="subTitle" idx="3"/>
          </p:nvPr>
        </p:nvSpPr>
        <p:spPr>
          <a:xfrm>
            <a:off x="483175" y="1336150"/>
            <a:ext cx="2455500" cy="7785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956" name="Google Shape;956;p68"/>
          <p:cNvSpPr txBox="1">
            <a:spLocks noGrp="1"/>
          </p:cNvSpPr>
          <p:nvPr>
            <p:ph type="subTitle" idx="4"/>
          </p:nvPr>
        </p:nvSpPr>
        <p:spPr>
          <a:xfrm>
            <a:off x="3347725" y="1336150"/>
            <a:ext cx="2455500" cy="7785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957" name="Google Shape;957;p68"/>
          <p:cNvSpPr txBox="1">
            <a:spLocks noGrp="1"/>
          </p:cNvSpPr>
          <p:nvPr>
            <p:ph type="subTitle" idx="5"/>
          </p:nvPr>
        </p:nvSpPr>
        <p:spPr>
          <a:xfrm>
            <a:off x="6212275" y="1336150"/>
            <a:ext cx="2455500" cy="7785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958" name="Google Shape;958;p68"/>
          <p:cNvSpPr txBox="1">
            <a:spLocks noGrp="1"/>
          </p:cNvSpPr>
          <p:nvPr>
            <p:ph type="body" idx="6"/>
          </p:nvPr>
        </p:nvSpPr>
        <p:spPr>
          <a:xfrm>
            <a:off x="6212275" y="2417500"/>
            <a:ext cx="2455500" cy="23736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Four big ideas">
  <p:cSld name="Four big ideas">
    <p:spTree>
      <p:nvGrpSpPr>
        <p:cNvPr id="1" name="Shape 959"/>
        <p:cNvGrpSpPr/>
        <p:nvPr/>
      </p:nvGrpSpPr>
      <p:grpSpPr>
        <a:xfrm>
          <a:off x="0" y="0"/>
          <a:ext cx="0" cy="0"/>
          <a:chOff x="0" y="0"/>
          <a:chExt cx="0" cy="0"/>
        </a:xfrm>
      </p:grpSpPr>
      <p:sp>
        <p:nvSpPr>
          <p:cNvPr id="960" name="Google Shape;960;p69"/>
          <p:cNvSpPr txBox="1">
            <a:spLocks noGrp="1"/>
          </p:cNvSpPr>
          <p:nvPr>
            <p:ph type="body" idx="1"/>
          </p:nvPr>
        </p:nvSpPr>
        <p:spPr>
          <a:xfrm>
            <a:off x="366725" y="1759093"/>
            <a:ext cx="3838500" cy="1138500"/>
          </a:xfrm>
          <a:prstGeom prst="rect">
            <a:avLst/>
          </a:prstGeom>
        </p:spPr>
        <p:txBody>
          <a:bodyPr spcFirstLastPara="1" wrap="square" lIns="91425" tIns="91425" rIns="91425" bIns="91425" anchor="t" anchorCtr="0">
            <a:spAutoFit/>
          </a:bodyPr>
          <a:lstStyle>
            <a:lvl1pPr marL="457200" lvl="0" indent="-317500">
              <a:spcBef>
                <a:spcPts val="0"/>
              </a:spcBef>
              <a:spcAft>
                <a:spcPts val="0"/>
              </a:spcAft>
              <a:buSzPts val="1400"/>
              <a:buChar char="●"/>
              <a:defRPr sz="1400"/>
            </a:lvl1pPr>
            <a:lvl2pPr marL="914400" lvl="1" indent="-304800">
              <a:spcBef>
                <a:spcPts val="800"/>
              </a:spcBef>
              <a:spcAft>
                <a:spcPts val="0"/>
              </a:spcAft>
              <a:buSzPts val="1200"/>
              <a:buChar char="○"/>
              <a:defRPr/>
            </a:lvl2pPr>
            <a:lvl3pPr marL="1371600" lvl="2" indent="-304800">
              <a:spcBef>
                <a:spcPts val="800"/>
              </a:spcBef>
              <a:spcAft>
                <a:spcPts val="0"/>
              </a:spcAft>
              <a:buSzPts val="1200"/>
              <a:buChar char="■"/>
              <a:defRPr/>
            </a:lvl3pPr>
            <a:lvl4pPr marL="1828800" lvl="3" indent="-304800">
              <a:spcBef>
                <a:spcPts val="800"/>
              </a:spcBef>
              <a:spcAft>
                <a:spcPts val="0"/>
              </a:spcAft>
              <a:buSzPts val="1200"/>
              <a:buChar char="●"/>
              <a:defRPr/>
            </a:lvl4pPr>
            <a:lvl5pPr marL="2286000" lvl="4" indent="-304800">
              <a:spcBef>
                <a:spcPts val="800"/>
              </a:spcBef>
              <a:spcAft>
                <a:spcPts val="0"/>
              </a:spcAft>
              <a:buSzPts val="1200"/>
              <a:buChar char="○"/>
              <a:defRPr/>
            </a:lvl5pPr>
            <a:lvl6pPr marL="2743200" lvl="5" indent="-304800">
              <a:spcBef>
                <a:spcPts val="800"/>
              </a:spcBef>
              <a:spcAft>
                <a:spcPts val="0"/>
              </a:spcAft>
              <a:buSzPts val="1200"/>
              <a:buChar char="■"/>
              <a:defRPr/>
            </a:lvl6pPr>
            <a:lvl7pPr marL="3200400" lvl="6" indent="-304800">
              <a:spcBef>
                <a:spcPts val="800"/>
              </a:spcBef>
              <a:spcAft>
                <a:spcPts val="0"/>
              </a:spcAft>
              <a:buSzPts val="1200"/>
              <a:buChar char="●"/>
              <a:defRPr/>
            </a:lvl7pPr>
            <a:lvl8pPr marL="3657600" lvl="7" indent="-304800">
              <a:spcBef>
                <a:spcPts val="800"/>
              </a:spcBef>
              <a:spcAft>
                <a:spcPts val="0"/>
              </a:spcAft>
              <a:buSzPts val="1200"/>
              <a:buChar char="○"/>
              <a:defRPr/>
            </a:lvl8pPr>
            <a:lvl9pPr marL="4114800" lvl="8" indent="-304800">
              <a:spcBef>
                <a:spcPts val="800"/>
              </a:spcBef>
              <a:spcAft>
                <a:spcPts val="800"/>
              </a:spcAft>
              <a:buSzPts val="1200"/>
              <a:buChar char="■"/>
              <a:defRPr/>
            </a:lvl9pPr>
          </a:lstStyle>
          <a:p>
            <a:endParaRPr/>
          </a:p>
        </p:txBody>
      </p:sp>
      <p:sp>
        <p:nvSpPr>
          <p:cNvPr id="961" name="Google Shape;961;p69"/>
          <p:cNvSpPr txBox="1">
            <a:spLocks noGrp="1"/>
          </p:cNvSpPr>
          <p:nvPr>
            <p:ph type="body" idx="2"/>
          </p:nvPr>
        </p:nvSpPr>
        <p:spPr>
          <a:xfrm>
            <a:off x="4938725" y="1759093"/>
            <a:ext cx="3838500" cy="11385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962" name="Google Shape;962;p69"/>
          <p:cNvSpPr txBox="1">
            <a:spLocks noGrp="1"/>
          </p:cNvSpPr>
          <p:nvPr>
            <p:ph type="body" idx="3"/>
          </p:nvPr>
        </p:nvSpPr>
        <p:spPr>
          <a:xfrm>
            <a:off x="366750" y="3648575"/>
            <a:ext cx="3838500" cy="11385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963" name="Google Shape;963;p69"/>
          <p:cNvSpPr txBox="1">
            <a:spLocks noGrp="1"/>
          </p:cNvSpPr>
          <p:nvPr>
            <p:ph type="body" idx="4"/>
          </p:nvPr>
        </p:nvSpPr>
        <p:spPr>
          <a:xfrm>
            <a:off x="4938750" y="3648575"/>
            <a:ext cx="3838500" cy="11385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964" name="Google Shape;964;p69"/>
          <p:cNvSpPr txBox="1">
            <a:spLocks noGrp="1"/>
          </p:cNvSpPr>
          <p:nvPr>
            <p:ph type="title"/>
          </p:nvPr>
        </p:nvSpPr>
        <p:spPr>
          <a:xfrm>
            <a:off x="366750" y="450025"/>
            <a:ext cx="8184600" cy="758100"/>
          </a:xfrm>
          <a:prstGeom prst="rect">
            <a:avLst/>
          </a:prstGeom>
        </p:spPr>
        <p:txBody>
          <a:bodyPr spcFirstLastPara="1" wrap="square" lIns="91425" tIns="91425" rIns="91425" bIns="91425" anchor="ctr"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965" name="Google Shape;965;p69"/>
          <p:cNvSpPr txBox="1">
            <a:spLocks noGrp="1"/>
          </p:cNvSpPr>
          <p:nvPr>
            <p:ph type="subTitle" idx="5"/>
          </p:nvPr>
        </p:nvSpPr>
        <p:spPr>
          <a:xfrm>
            <a:off x="366763" y="1277907"/>
            <a:ext cx="3838500" cy="4812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966" name="Google Shape;966;p69"/>
          <p:cNvSpPr txBox="1">
            <a:spLocks noGrp="1"/>
          </p:cNvSpPr>
          <p:nvPr>
            <p:ph type="subTitle" idx="6"/>
          </p:nvPr>
        </p:nvSpPr>
        <p:spPr>
          <a:xfrm>
            <a:off x="4938738" y="1277907"/>
            <a:ext cx="3838500" cy="4812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967" name="Google Shape;967;p69"/>
          <p:cNvSpPr txBox="1">
            <a:spLocks noGrp="1"/>
          </p:cNvSpPr>
          <p:nvPr>
            <p:ph type="subTitle" idx="7"/>
          </p:nvPr>
        </p:nvSpPr>
        <p:spPr>
          <a:xfrm>
            <a:off x="4938761" y="3167363"/>
            <a:ext cx="3838500" cy="4812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968" name="Google Shape;968;p69"/>
          <p:cNvSpPr txBox="1">
            <a:spLocks noGrp="1"/>
          </p:cNvSpPr>
          <p:nvPr>
            <p:ph type="subTitle" idx="8"/>
          </p:nvPr>
        </p:nvSpPr>
        <p:spPr>
          <a:xfrm>
            <a:off x="366750" y="3167363"/>
            <a:ext cx="3838500" cy="4812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Title and image">
  <p:cSld name="Title and image">
    <p:spTree>
      <p:nvGrpSpPr>
        <p:cNvPr id="1" name="Shape 969"/>
        <p:cNvGrpSpPr/>
        <p:nvPr/>
      </p:nvGrpSpPr>
      <p:grpSpPr>
        <a:xfrm>
          <a:off x="0" y="0"/>
          <a:ext cx="0" cy="0"/>
          <a:chOff x="0" y="0"/>
          <a:chExt cx="0" cy="0"/>
        </a:xfrm>
      </p:grpSpPr>
      <p:sp>
        <p:nvSpPr>
          <p:cNvPr id="970" name="Google Shape;970;p7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971" name="Google Shape;971;p70"/>
          <p:cNvSpPr>
            <a:spLocks noGrp="1"/>
          </p:cNvSpPr>
          <p:nvPr>
            <p:ph type="pic" idx="2"/>
          </p:nvPr>
        </p:nvSpPr>
        <p:spPr>
          <a:xfrm>
            <a:off x="311700" y="1170425"/>
            <a:ext cx="8520600" cy="3492900"/>
          </a:xfrm>
          <a:prstGeom prst="rect">
            <a:avLst/>
          </a:prstGeom>
          <a:noFill/>
          <a:ln>
            <a:noFill/>
          </a:ln>
        </p:spPr>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Two storyboards">
  <p:cSld name="Two storyboards">
    <p:spTree>
      <p:nvGrpSpPr>
        <p:cNvPr id="1" name="Shape 972"/>
        <p:cNvGrpSpPr/>
        <p:nvPr/>
      </p:nvGrpSpPr>
      <p:grpSpPr>
        <a:xfrm>
          <a:off x="0" y="0"/>
          <a:ext cx="0" cy="0"/>
          <a:chOff x="0" y="0"/>
          <a:chExt cx="0" cy="0"/>
        </a:xfrm>
      </p:grpSpPr>
      <p:sp>
        <p:nvSpPr>
          <p:cNvPr id="973" name="Google Shape;973;p71"/>
          <p:cNvSpPr txBox="1">
            <a:spLocks noGrp="1"/>
          </p:cNvSpPr>
          <p:nvPr>
            <p:ph type="body" idx="1"/>
          </p:nvPr>
        </p:nvSpPr>
        <p:spPr>
          <a:xfrm>
            <a:off x="311700" y="4080225"/>
            <a:ext cx="4027500" cy="926100"/>
          </a:xfrm>
          <a:prstGeom prst="rect">
            <a:avLst/>
          </a:prstGeom>
        </p:spPr>
        <p:txBody>
          <a:bodyPr spcFirstLastPara="1" wrap="square" lIns="91425" tIns="91425" rIns="91425" bIns="91425" anchor="t" anchorCtr="0">
            <a:spAutoFit/>
          </a:bodyPr>
          <a:lstStyle>
            <a:lvl1pPr marL="457200" lvl="0" indent="-304800">
              <a:spcBef>
                <a:spcPts val="0"/>
              </a:spcBef>
              <a:spcAft>
                <a:spcPts val="0"/>
              </a:spcAft>
              <a:buSzPts val="1200"/>
              <a:buChar char="●"/>
              <a:defRPr/>
            </a:lvl1pPr>
            <a:lvl2pPr marL="914400" lvl="1" indent="-304800">
              <a:spcBef>
                <a:spcPts val="800"/>
              </a:spcBef>
              <a:spcAft>
                <a:spcPts val="0"/>
              </a:spcAft>
              <a:buSzPts val="1200"/>
              <a:buChar char="○"/>
              <a:defRPr/>
            </a:lvl2pPr>
            <a:lvl3pPr marL="1371600" lvl="2" indent="-304800">
              <a:spcBef>
                <a:spcPts val="800"/>
              </a:spcBef>
              <a:spcAft>
                <a:spcPts val="0"/>
              </a:spcAft>
              <a:buSzPts val="1200"/>
              <a:buChar char="■"/>
              <a:defRPr/>
            </a:lvl3pPr>
            <a:lvl4pPr marL="1828800" lvl="3" indent="-304800">
              <a:spcBef>
                <a:spcPts val="800"/>
              </a:spcBef>
              <a:spcAft>
                <a:spcPts val="0"/>
              </a:spcAft>
              <a:buSzPts val="1200"/>
              <a:buChar char="●"/>
              <a:defRPr/>
            </a:lvl4pPr>
            <a:lvl5pPr marL="2286000" lvl="4" indent="-304800">
              <a:spcBef>
                <a:spcPts val="800"/>
              </a:spcBef>
              <a:spcAft>
                <a:spcPts val="0"/>
              </a:spcAft>
              <a:buSzPts val="1200"/>
              <a:buChar char="○"/>
              <a:defRPr/>
            </a:lvl5pPr>
            <a:lvl6pPr marL="2743200" lvl="5" indent="-304800">
              <a:spcBef>
                <a:spcPts val="800"/>
              </a:spcBef>
              <a:spcAft>
                <a:spcPts val="0"/>
              </a:spcAft>
              <a:buSzPts val="1200"/>
              <a:buChar char="■"/>
              <a:defRPr/>
            </a:lvl6pPr>
            <a:lvl7pPr marL="3200400" lvl="6" indent="-304800">
              <a:spcBef>
                <a:spcPts val="800"/>
              </a:spcBef>
              <a:spcAft>
                <a:spcPts val="0"/>
              </a:spcAft>
              <a:buSzPts val="1200"/>
              <a:buChar char="●"/>
              <a:defRPr/>
            </a:lvl7pPr>
            <a:lvl8pPr marL="3657600" lvl="7" indent="-304800">
              <a:spcBef>
                <a:spcPts val="800"/>
              </a:spcBef>
              <a:spcAft>
                <a:spcPts val="0"/>
              </a:spcAft>
              <a:buSzPts val="1200"/>
              <a:buChar char="○"/>
              <a:defRPr/>
            </a:lvl8pPr>
            <a:lvl9pPr marL="4114800" lvl="8" indent="-304800">
              <a:spcBef>
                <a:spcPts val="800"/>
              </a:spcBef>
              <a:spcAft>
                <a:spcPts val="800"/>
              </a:spcAft>
              <a:buSzPts val="1200"/>
              <a:buChar char="■"/>
              <a:defRPr/>
            </a:lvl9pPr>
          </a:lstStyle>
          <a:p>
            <a:endParaRPr/>
          </a:p>
        </p:txBody>
      </p:sp>
      <p:sp>
        <p:nvSpPr>
          <p:cNvPr id="974" name="Google Shape;974;p71"/>
          <p:cNvSpPr>
            <a:spLocks noGrp="1"/>
          </p:cNvSpPr>
          <p:nvPr>
            <p:ph type="pic" idx="2"/>
          </p:nvPr>
        </p:nvSpPr>
        <p:spPr>
          <a:xfrm>
            <a:off x="4804825" y="1133300"/>
            <a:ext cx="4027500" cy="2392800"/>
          </a:xfrm>
          <a:prstGeom prst="rect">
            <a:avLst/>
          </a:prstGeom>
          <a:noFill/>
          <a:ln>
            <a:noFill/>
          </a:ln>
        </p:spPr>
      </p:sp>
      <p:sp>
        <p:nvSpPr>
          <p:cNvPr id="975" name="Google Shape;975;p71"/>
          <p:cNvSpPr>
            <a:spLocks noGrp="1"/>
          </p:cNvSpPr>
          <p:nvPr>
            <p:ph type="pic" idx="3"/>
          </p:nvPr>
        </p:nvSpPr>
        <p:spPr>
          <a:xfrm>
            <a:off x="311725" y="1133300"/>
            <a:ext cx="4027500" cy="2392800"/>
          </a:xfrm>
          <a:prstGeom prst="rect">
            <a:avLst/>
          </a:prstGeom>
          <a:noFill/>
          <a:ln>
            <a:noFill/>
          </a:ln>
        </p:spPr>
      </p:sp>
      <p:sp>
        <p:nvSpPr>
          <p:cNvPr id="976" name="Google Shape;976;p71"/>
          <p:cNvSpPr txBox="1">
            <a:spLocks noGrp="1"/>
          </p:cNvSpPr>
          <p:nvPr>
            <p:ph type="body" idx="4"/>
          </p:nvPr>
        </p:nvSpPr>
        <p:spPr>
          <a:xfrm>
            <a:off x="4804825" y="4080225"/>
            <a:ext cx="4027500" cy="9261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977" name="Google Shape;977;p7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978" name="Google Shape;978;p71"/>
          <p:cNvSpPr txBox="1">
            <a:spLocks noGrp="1"/>
          </p:cNvSpPr>
          <p:nvPr>
            <p:ph type="subTitle" idx="5"/>
          </p:nvPr>
        </p:nvSpPr>
        <p:spPr>
          <a:xfrm>
            <a:off x="311725" y="3582900"/>
            <a:ext cx="4027500" cy="4812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a:endParaRPr/>
          </a:p>
        </p:txBody>
      </p:sp>
      <p:sp>
        <p:nvSpPr>
          <p:cNvPr id="979" name="Google Shape;979;p71"/>
          <p:cNvSpPr txBox="1">
            <a:spLocks noGrp="1"/>
          </p:cNvSpPr>
          <p:nvPr>
            <p:ph type="subTitle" idx="6"/>
          </p:nvPr>
        </p:nvSpPr>
        <p:spPr>
          <a:xfrm>
            <a:off x="4804825" y="3582900"/>
            <a:ext cx="4027500" cy="4812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Three storyboards">
  <p:cSld name="Three storyboards">
    <p:spTree>
      <p:nvGrpSpPr>
        <p:cNvPr id="1" name="Shape 980"/>
        <p:cNvGrpSpPr/>
        <p:nvPr/>
      </p:nvGrpSpPr>
      <p:grpSpPr>
        <a:xfrm>
          <a:off x="0" y="0"/>
          <a:ext cx="0" cy="0"/>
          <a:chOff x="0" y="0"/>
          <a:chExt cx="0" cy="0"/>
        </a:xfrm>
      </p:grpSpPr>
      <p:sp>
        <p:nvSpPr>
          <p:cNvPr id="981" name="Google Shape;981;p72"/>
          <p:cNvSpPr txBox="1">
            <a:spLocks noGrp="1"/>
          </p:cNvSpPr>
          <p:nvPr>
            <p:ph type="body" idx="1"/>
          </p:nvPr>
        </p:nvSpPr>
        <p:spPr>
          <a:xfrm>
            <a:off x="311700" y="3911700"/>
            <a:ext cx="2627100" cy="1018500"/>
          </a:xfrm>
          <a:prstGeom prst="rect">
            <a:avLst/>
          </a:prstGeom>
        </p:spPr>
        <p:txBody>
          <a:bodyPr spcFirstLastPara="1" wrap="square" lIns="91425" tIns="91425" rIns="91425" bIns="91425" anchor="t" anchorCtr="0">
            <a:spAutoFit/>
          </a:bodyPr>
          <a:lstStyle>
            <a:lvl1pPr marL="457200" lvl="0" indent="-304800">
              <a:spcBef>
                <a:spcPts val="0"/>
              </a:spcBef>
              <a:spcAft>
                <a:spcPts val="0"/>
              </a:spcAft>
              <a:buSzPts val="1200"/>
              <a:buChar char="●"/>
              <a:defRPr/>
            </a:lvl1pPr>
            <a:lvl2pPr marL="914400" lvl="1" indent="-304800">
              <a:spcBef>
                <a:spcPts val="800"/>
              </a:spcBef>
              <a:spcAft>
                <a:spcPts val="0"/>
              </a:spcAft>
              <a:buSzPts val="1200"/>
              <a:buChar char="○"/>
              <a:defRPr/>
            </a:lvl2pPr>
            <a:lvl3pPr marL="1371600" lvl="2" indent="-304800">
              <a:spcBef>
                <a:spcPts val="800"/>
              </a:spcBef>
              <a:spcAft>
                <a:spcPts val="0"/>
              </a:spcAft>
              <a:buSzPts val="1200"/>
              <a:buChar char="■"/>
              <a:defRPr/>
            </a:lvl3pPr>
            <a:lvl4pPr marL="1828800" lvl="3" indent="-304800">
              <a:spcBef>
                <a:spcPts val="800"/>
              </a:spcBef>
              <a:spcAft>
                <a:spcPts val="0"/>
              </a:spcAft>
              <a:buSzPts val="1200"/>
              <a:buChar char="●"/>
              <a:defRPr/>
            </a:lvl4pPr>
            <a:lvl5pPr marL="2286000" lvl="4" indent="-304800">
              <a:spcBef>
                <a:spcPts val="800"/>
              </a:spcBef>
              <a:spcAft>
                <a:spcPts val="0"/>
              </a:spcAft>
              <a:buSzPts val="1200"/>
              <a:buChar char="○"/>
              <a:defRPr/>
            </a:lvl5pPr>
            <a:lvl6pPr marL="2743200" lvl="5" indent="-304800">
              <a:spcBef>
                <a:spcPts val="800"/>
              </a:spcBef>
              <a:spcAft>
                <a:spcPts val="0"/>
              </a:spcAft>
              <a:buSzPts val="1200"/>
              <a:buChar char="■"/>
              <a:defRPr/>
            </a:lvl6pPr>
            <a:lvl7pPr marL="3200400" lvl="6" indent="-304800">
              <a:spcBef>
                <a:spcPts val="800"/>
              </a:spcBef>
              <a:spcAft>
                <a:spcPts val="0"/>
              </a:spcAft>
              <a:buSzPts val="1200"/>
              <a:buChar char="●"/>
              <a:defRPr/>
            </a:lvl7pPr>
            <a:lvl8pPr marL="3657600" lvl="7" indent="-304800">
              <a:spcBef>
                <a:spcPts val="800"/>
              </a:spcBef>
              <a:spcAft>
                <a:spcPts val="0"/>
              </a:spcAft>
              <a:buSzPts val="1200"/>
              <a:buChar char="○"/>
              <a:defRPr/>
            </a:lvl8pPr>
            <a:lvl9pPr marL="4114800" lvl="8" indent="-304800">
              <a:spcBef>
                <a:spcPts val="800"/>
              </a:spcBef>
              <a:spcAft>
                <a:spcPts val="800"/>
              </a:spcAft>
              <a:buSzPts val="1200"/>
              <a:buChar char="■"/>
              <a:defRPr/>
            </a:lvl9pPr>
          </a:lstStyle>
          <a:p>
            <a:endParaRPr/>
          </a:p>
        </p:txBody>
      </p:sp>
      <p:sp>
        <p:nvSpPr>
          <p:cNvPr id="982" name="Google Shape;982;p72"/>
          <p:cNvSpPr>
            <a:spLocks noGrp="1"/>
          </p:cNvSpPr>
          <p:nvPr>
            <p:ph type="pic" idx="2"/>
          </p:nvPr>
        </p:nvSpPr>
        <p:spPr>
          <a:xfrm>
            <a:off x="6205225" y="1128325"/>
            <a:ext cx="2627100" cy="2273100"/>
          </a:xfrm>
          <a:prstGeom prst="rect">
            <a:avLst/>
          </a:prstGeom>
          <a:noFill/>
          <a:ln>
            <a:noFill/>
          </a:ln>
        </p:spPr>
      </p:sp>
      <p:sp>
        <p:nvSpPr>
          <p:cNvPr id="983" name="Google Shape;983;p72"/>
          <p:cNvSpPr>
            <a:spLocks noGrp="1"/>
          </p:cNvSpPr>
          <p:nvPr>
            <p:ph type="pic" idx="3"/>
          </p:nvPr>
        </p:nvSpPr>
        <p:spPr>
          <a:xfrm>
            <a:off x="311725" y="1128325"/>
            <a:ext cx="2627100" cy="2273100"/>
          </a:xfrm>
          <a:prstGeom prst="rect">
            <a:avLst/>
          </a:prstGeom>
          <a:noFill/>
          <a:ln>
            <a:noFill/>
          </a:ln>
        </p:spPr>
      </p:sp>
      <p:sp>
        <p:nvSpPr>
          <p:cNvPr id="984" name="Google Shape;984;p72"/>
          <p:cNvSpPr txBox="1">
            <a:spLocks noGrp="1"/>
          </p:cNvSpPr>
          <p:nvPr>
            <p:ph type="body" idx="4"/>
          </p:nvPr>
        </p:nvSpPr>
        <p:spPr>
          <a:xfrm>
            <a:off x="6205225" y="3911700"/>
            <a:ext cx="2627100" cy="10185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985" name="Google Shape;985;p72"/>
          <p:cNvSpPr>
            <a:spLocks noGrp="1"/>
          </p:cNvSpPr>
          <p:nvPr>
            <p:ph type="pic" idx="5"/>
          </p:nvPr>
        </p:nvSpPr>
        <p:spPr>
          <a:xfrm>
            <a:off x="3255250" y="1128325"/>
            <a:ext cx="2627100" cy="2273100"/>
          </a:xfrm>
          <a:prstGeom prst="rect">
            <a:avLst/>
          </a:prstGeom>
          <a:noFill/>
          <a:ln>
            <a:noFill/>
          </a:ln>
        </p:spPr>
      </p:sp>
      <p:sp>
        <p:nvSpPr>
          <p:cNvPr id="986" name="Google Shape;986;p72"/>
          <p:cNvSpPr txBox="1">
            <a:spLocks noGrp="1"/>
          </p:cNvSpPr>
          <p:nvPr>
            <p:ph type="body" idx="6"/>
          </p:nvPr>
        </p:nvSpPr>
        <p:spPr>
          <a:xfrm>
            <a:off x="3255250" y="3911700"/>
            <a:ext cx="2627100" cy="10185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987" name="Google Shape;987;p7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988" name="Google Shape;988;p72"/>
          <p:cNvSpPr txBox="1">
            <a:spLocks noGrp="1"/>
          </p:cNvSpPr>
          <p:nvPr>
            <p:ph type="subTitle" idx="7"/>
          </p:nvPr>
        </p:nvSpPr>
        <p:spPr>
          <a:xfrm>
            <a:off x="311725" y="3430500"/>
            <a:ext cx="2627100" cy="4812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a:endParaRPr/>
          </a:p>
        </p:txBody>
      </p:sp>
      <p:sp>
        <p:nvSpPr>
          <p:cNvPr id="989" name="Google Shape;989;p72"/>
          <p:cNvSpPr txBox="1">
            <a:spLocks noGrp="1"/>
          </p:cNvSpPr>
          <p:nvPr>
            <p:ph type="subTitle" idx="8"/>
          </p:nvPr>
        </p:nvSpPr>
        <p:spPr>
          <a:xfrm>
            <a:off x="6205225" y="3430500"/>
            <a:ext cx="2627100" cy="4812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a:endParaRPr/>
          </a:p>
        </p:txBody>
      </p:sp>
      <p:sp>
        <p:nvSpPr>
          <p:cNvPr id="990" name="Google Shape;990;p72"/>
          <p:cNvSpPr txBox="1">
            <a:spLocks noGrp="1"/>
          </p:cNvSpPr>
          <p:nvPr>
            <p:ph type="subTitle" idx="9"/>
          </p:nvPr>
        </p:nvSpPr>
        <p:spPr>
          <a:xfrm>
            <a:off x="3255250" y="3430500"/>
            <a:ext cx="2627100" cy="4812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Image only">
  <p:cSld name="Image only">
    <p:spTree>
      <p:nvGrpSpPr>
        <p:cNvPr id="1" name="Shape 991"/>
        <p:cNvGrpSpPr/>
        <p:nvPr/>
      </p:nvGrpSpPr>
      <p:grpSpPr>
        <a:xfrm>
          <a:off x="0" y="0"/>
          <a:ext cx="0" cy="0"/>
          <a:chOff x="0" y="0"/>
          <a:chExt cx="0" cy="0"/>
        </a:xfrm>
      </p:grpSpPr>
      <p:sp>
        <p:nvSpPr>
          <p:cNvPr id="992" name="Google Shape;992;p73"/>
          <p:cNvSpPr>
            <a:spLocks noGrp="1"/>
          </p:cNvSpPr>
          <p:nvPr>
            <p:ph type="pic" idx="2"/>
          </p:nvPr>
        </p:nvSpPr>
        <p:spPr>
          <a:xfrm>
            <a:off x="311700" y="445025"/>
            <a:ext cx="8520600" cy="4218300"/>
          </a:xfrm>
          <a:prstGeom prst="rect">
            <a:avLst/>
          </a:prstGeom>
          <a:noFill/>
          <a:ln>
            <a:noFill/>
          </a:ln>
        </p:spPr>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Image grid">
  <p:cSld name="Image grid">
    <p:spTree>
      <p:nvGrpSpPr>
        <p:cNvPr id="1" name="Shape 993"/>
        <p:cNvGrpSpPr/>
        <p:nvPr/>
      </p:nvGrpSpPr>
      <p:grpSpPr>
        <a:xfrm>
          <a:off x="0" y="0"/>
          <a:ext cx="0" cy="0"/>
          <a:chOff x="0" y="0"/>
          <a:chExt cx="0" cy="0"/>
        </a:xfrm>
      </p:grpSpPr>
      <p:sp>
        <p:nvSpPr>
          <p:cNvPr id="994" name="Google Shape;994;p74"/>
          <p:cNvSpPr>
            <a:spLocks noGrp="1"/>
          </p:cNvSpPr>
          <p:nvPr>
            <p:ph type="pic" idx="2"/>
          </p:nvPr>
        </p:nvSpPr>
        <p:spPr>
          <a:xfrm>
            <a:off x="3389600" y="118913"/>
            <a:ext cx="1643700" cy="1535100"/>
          </a:xfrm>
          <a:prstGeom prst="rect">
            <a:avLst/>
          </a:prstGeom>
          <a:noFill/>
          <a:ln>
            <a:noFill/>
          </a:ln>
        </p:spPr>
      </p:sp>
      <p:sp>
        <p:nvSpPr>
          <p:cNvPr id="995" name="Google Shape;995;p74"/>
          <p:cNvSpPr>
            <a:spLocks noGrp="1"/>
          </p:cNvSpPr>
          <p:nvPr>
            <p:ph type="pic" idx="3"/>
          </p:nvPr>
        </p:nvSpPr>
        <p:spPr>
          <a:xfrm>
            <a:off x="5195935" y="118913"/>
            <a:ext cx="1643700" cy="1535100"/>
          </a:xfrm>
          <a:prstGeom prst="rect">
            <a:avLst/>
          </a:prstGeom>
          <a:noFill/>
          <a:ln>
            <a:noFill/>
          </a:ln>
        </p:spPr>
      </p:sp>
      <p:sp>
        <p:nvSpPr>
          <p:cNvPr id="996" name="Google Shape;996;p74"/>
          <p:cNvSpPr>
            <a:spLocks noGrp="1"/>
          </p:cNvSpPr>
          <p:nvPr>
            <p:ph type="pic" idx="4"/>
          </p:nvPr>
        </p:nvSpPr>
        <p:spPr>
          <a:xfrm>
            <a:off x="7002270" y="118913"/>
            <a:ext cx="1643700" cy="1535100"/>
          </a:xfrm>
          <a:prstGeom prst="rect">
            <a:avLst/>
          </a:prstGeom>
          <a:noFill/>
          <a:ln>
            <a:noFill/>
          </a:ln>
        </p:spPr>
      </p:sp>
      <p:sp>
        <p:nvSpPr>
          <p:cNvPr id="997" name="Google Shape;997;p74"/>
          <p:cNvSpPr>
            <a:spLocks noGrp="1"/>
          </p:cNvSpPr>
          <p:nvPr>
            <p:ph type="pic" idx="5"/>
          </p:nvPr>
        </p:nvSpPr>
        <p:spPr>
          <a:xfrm>
            <a:off x="3389588" y="1804212"/>
            <a:ext cx="1643700" cy="1535100"/>
          </a:xfrm>
          <a:prstGeom prst="rect">
            <a:avLst/>
          </a:prstGeom>
          <a:noFill/>
          <a:ln>
            <a:noFill/>
          </a:ln>
        </p:spPr>
      </p:sp>
      <p:sp>
        <p:nvSpPr>
          <p:cNvPr id="998" name="Google Shape;998;p74"/>
          <p:cNvSpPr>
            <a:spLocks noGrp="1"/>
          </p:cNvSpPr>
          <p:nvPr>
            <p:ph type="pic" idx="6"/>
          </p:nvPr>
        </p:nvSpPr>
        <p:spPr>
          <a:xfrm>
            <a:off x="5195922" y="1804212"/>
            <a:ext cx="1643700" cy="1535100"/>
          </a:xfrm>
          <a:prstGeom prst="rect">
            <a:avLst/>
          </a:prstGeom>
          <a:noFill/>
          <a:ln>
            <a:noFill/>
          </a:ln>
        </p:spPr>
      </p:sp>
      <p:sp>
        <p:nvSpPr>
          <p:cNvPr id="999" name="Google Shape;999;p74"/>
          <p:cNvSpPr>
            <a:spLocks noGrp="1"/>
          </p:cNvSpPr>
          <p:nvPr>
            <p:ph type="pic" idx="7"/>
          </p:nvPr>
        </p:nvSpPr>
        <p:spPr>
          <a:xfrm>
            <a:off x="7002257" y="1804212"/>
            <a:ext cx="1643700" cy="1535100"/>
          </a:xfrm>
          <a:prstGeom prst="rect">
            <a:avLst/>
          </a:prstGeom>
          <a:noFill/>
          <a:ln>
            <a:noFill/>
          </a:ln>
        </p:spPr>
      </p:sp>
      <p:sp>
        <p:nvSpPr>
          <p:cNvPr id="1000" name="Google Shape;1000;p74"/>
          <p:cNvSpPr txBox="1">
            <a:spLocks noGrp="1"/>
          </p:cNvSpPr>
          <p:nvPr>
            <p:ph type="title"/>
          </p:nvPr>
        </p:nvSpPr>
        <p:spPr>
          <a:xfrm>
            <a:off x="351550" y="445025"/>
            <a:ext cx="2596800" cy="1706400"/>
          </a:xfrm>
          <a:prstGeom prst="rect">
            <a:avLst/>
          </a:prstGeom>
        </p:spPr>
        <p:txBody>
          <a:bodyPr spcFirstLastPara="1" wrap="square" lIns="91425" tIns="91425" rIns="91425" bIns="91425" anchor="t" anchorCtr="0">
            <a:sp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1001" name="Google Shape;1001;p74"/>
          <p:cNvSpPr>
            <a:spLocks noGrp="1"/>
          </p:cNvSpPr>
          <p:nvPr>
            <p:ph type="pic" idx="8"/>
          </p:nvPr>
        </p:nvSpPr>
        <p:spPr>
          <a:xfrm>
            <a:off x="3389588" y="3489487"/>
            <a:ext cx="1643700" cy="1535100"/>
          </a:xfrm>
          <a:prstGeom prst="rect">
            <a:avLst/>
          </a:prstGeom>
          <a:noFill/>
          <a:ln>
            <a:noFill/>
          </a:ln>
        </p:spPr>
      </p:sp>
      <p:sp>
        <p:nvSpPr>
          <p:cNvPr id="1002" name="Google Shape;1002;p74"/>
          <p:cNvSpPr>
            <a:spLocks noGrp="1"/>
          </p:cNvSpPr>
          <p:nvPr>
            <p:ph type="pic" idx="9"/>
          </p:nvPr>
        </p:nvSpPr>
        <p:spPr>
          <a:xfrm>
            <a:off x="5195922" y="3489487"/>
            <a:ext cx="1643700" cy="1535100"/>
          </a:xfrm>
          <a:prstGeom prst="rect">
            <a:avLst/>
          </a:prstGeom>
          <a:noFill/>
          <a:ln>
            <a:noFill/>
          </a:ln>
        </p:spPr>
      </p:sp>
      <p:sp>
        <p:nvSpPr>
          <p:cNvPr id="1003" name="Google Shape;1003;p74"/>
          <p:cNvSpPr>
            <a:spLocks noGrp="1"/>
          </p:cNvSpPr>
          <p:nvPr>
            <p:ph type="pic" idx="13"/>
          </p:nvPr>
        </p:nvSpPr>
        <p:spPr>
          <a:xfrm>
            <a:off x="7002257" y="3489487"/>
            <a:ext cx="1643700" cy="1535100"/>
          </a:xfrm>
          <a:prstGeom prst="rect">
            <a:avLst/>
          </a:prstGeom>
          <a:noFill/>
          <a:ln>
            <a:noFill/>
          </a:ln>
        </p:spPr>
      </p:sp>
    </p:spTree>
  </p:cSld>
  <p:clrMapOvr>
    <a:masterClrMapping/>
  </p:clrMapOvr>
  <p:extLst>
    <p:ext uri="{DCECCB84-F9BA-43D5-87BE-67443E8EF086}">
      <p15:sldGuideLst xmlns:p15="http://schemas.microsoft.com/office/powerpoint/2012/main">
        <p15:guide id="1" pos="5564">
          <p15:clr>
            <a:srgbClr val="E46962"/>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35.xml"/><Relationship Id="rId18" Type="http://schemas.openxmlformats.org/officeDocument/2006/relationships/slideLayout" Target="../slideLayouts/slideLayout40.xml"/><Relationship Id="rId26" Type="http://schemas.openxmlformats.org/officeDocument/2006/relationships/slideLayout" Target="../slideLayouts/slideLayout48.xml"/><Relationship Id="rId39" Type="http://schemas.openxmlformats.org/officeDocument/2006/relationships/slideLayout" Target="../slideLayouts/slideLayout61.xml"/><Relationship Id="rId21" Type="http://schemas.openxmlformats.org/officeDocument/2006/relationships/slideLayout" Target="../slideLayouts/slideLayout43.xml"/><Relationship Id="rId34" Type="http://schemas.openxmlformats.org/officeDocument/2006/relationships/slideLayout" Target="../slideLayouts/slideLayout56.xml"/><Relationship Id="rId42" Type="http://schemas.openxmlformats.org/officeDocument/2006/relationships/slideLayout" Target="../slideLayouts/slideLayout64.xml"/><Relationship Id="rId47" Type="http://schemas.openxmlformats.org/officeDocument/2006/relationships/slideLayout" Target="../slideLayouts/slideLayout69.xml"/><Relationship Id="rId50" Type="http://schemas.openxmlformats.org/officeDocument/2006/relationships/theme" Target="../theme/theme3.xml"/><Relationship Id="rId7" Type="http://schemas.openxmlformats.org/officeDocument/2006/relationships/slideLayout" Target="../slideLayouts/slideLayout29.xml"/><Relationship Id="rId2" Type="http://schemas.openxmlformats.org/officeDocument/2006/relationships/slideLayout" Target="../slideLayouts/slideLayout24.xml"/><Relationship Id="rId16" Type="http://schemas.openxmlformats.org/officeDocument/2006/relationships/slideLayout" Target="../slideLayouts/slideLayout38.xml"/><Relationship Id="rId29" Type="http://schemas.openxmlformats.org/officeDocument/2006/relationships/slideLayout" Target="../slideLayouts/slideLayout51.xml"/><Relationship Id="rId11" Type="http://schemas.openxmlformats.org/officeDocument/2006/relationships/slideLayout" Target="../slideLayouts/slideLayout33.xml"/><Relationship Id="rId24" Type="http://schemas.openxmlformats.org/officeDocument/2006/relationships/slideLayout" Target="../slideLayouts/slideLayout46.xml"/><Relationship Id="rId32" Type="http://schemas.openxmlformats.org/officeDocument/2006/relationships/slideLayout" Target="../slideLayouts/slideLayout54.xml"/><Relationship Id="rId37" Type="http://schemas.openxmlformats.org/officeDocument/2006/relationships/slideLayout" Target="../slideLayouts/slideLayout59.xml"/><Relationship Id="rId40" Type="http://schemas.openxmlformats.org/officeDocument/2006/relationships/slideLayout" Target="../slideLayouts/slideLayout62.xml"/><Relationship Id="rId45" Type="http://schemas.openxmlformats.org/officeDocument/2006/relationships/slideLayout" Target="../slideLayouts/slideLayout67.xml"/><Relationship Id="rId5" Type="http://schemas.openxmlformats.org/officeDocument/2006/relationships/slideLayout" Target="../slideLayouts/slideLayout27.xml"/><Relationship Id="rId15" Type="http://schemas.openxmlformats.org/officeDocument/2006/relationships/slideLayout" Target="../slideLayouts/slideLayout37.xml"/><Relationship Id="rId23" Type="http://schemas.openxmlformats.org/officeDocument/2006/relationships/slideLayout" Target="../slideLayouts/slideLayout45.xml"/><Relationship Id="rId28" Type="http://schemas.openxmlformats.org/officeDocument/2006/relationships/slideLayout" Target="../slideLayouts/slideLayout50.xml"/><Relationship Id="rId36" Type="http://schemas.openxmlformats.org/officeDocument/2006/relationships/slideLayout" Target="../slideLayouts/slideLayout58.xml"/><Relationship Id="rId49" Type="http://schemas.openxmlformats.org/officeDocument/2006/relationships/slideLayout" Target="../slideLayouts/slideLayout71.xml"/><Relationship Id="rId10" Type="http://schemas.openxmlformats.org/officeDocument/2006/relationships/slideLayout" Target="../slideLayouts/slideLayout32.xml"/><Relationship Id="rId19" Type="http://schemas.openxmlformats.org/officeDocument/2006/relationships/slideLayout" Target="../slideLayouts/slideLayout41.xml"/><Relationship Id="rId31" Type="http://schemas.openxmlformats.org/officeDocument/2006/relationships/slideLayout" Target="../slideLayouts/slideLayout53.xml"/><Relationship Id="rId44" Type="http://schemas.openxmlformats.org/officeDocument/2006/relationships/slideLayout" Target="../slideLayouts/slideLayout66.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 Id="rId22" Type="http://schemas.openxmlformats.org/officeDocument/2006/relationships/slideLayout" Target="../slideLayouts/slideLayout44.xml"/><Relationship Id="rId27" Type="http://schemas.openxmlformats.org/officeDocument/2006/relationships/slideLayout" Target="../slideLayouts/slideLayout49.xml"/><Relationship Id="rId30" Type="http://schemas.openxmlformats.org/officeDocument/2006/relationships/slideLayout" Target="../slideLayouts/slideLayout52.xml"/><Relationship Id="rId35" Type="http://schemas.openxmlformats.org/officeDocument/2006/relationships/slideLayout" Target="../slideLayouts/slideLayout57.xml"/><Relationship Id="rId43" Type="http://schemas.openxmlformats.org/officeDocument/2006/relationships/slideLayout" Target="../slideLayouts/slideLayout65.xml"/><Relationship Id="rId48" Type="http://schemas.openxmlformats.org/officeDocument/2006/relationships/slideLayout" Target="../slideLayouts/slideLayout70.xml"/><Relationship Id="rId8" Type="http://schemas.openxmlformats.org/officeDocument/2006/relationships/slideLayout" Target="../slideLayouts/slideLayout30.xml"/><Relationship Id="rId3" Type="http://schemas.openxmlformats.org/officeDocument/2006/relationships/slideLayout" Target="../slideLayouts/slideLayout25.xml"/><Relationship Id="rId12" Type="http://schemas.openxmlformats.org/officeDocument/2006/relationships/slideLayout" Target="../slideLayouts/slideLayout34.xml"/><Relationship Id="rId17" Type="http://schemas.openxmlformats.org/officeDocument/2006/relationships/slideLayout" Target="../slideLayouts/slideLayout39.xml"/><Relationship Id="rId25" Type="http://schemas.openxmlformats.org/officeDocument/2006/relationships/slideLayout" Target="../slideLayouts/slideLayout47.xml"/><Relationship Id="rId33" Type="http://schemas.openxmlformats.org/officeDocument/2006/relationships/slideLayout" Target="../slideLayouts/slideLayout55.xml"/><Relationship Id="rId38" Type="http://schemas.openxmlformats.org/officeDocument/2006/relationships/slideLayout" Target="../slideLayouts/slideLayout60.xml"/><Relationship Id="rId46" Type="http://schemas.openxmlformats.org/officeDocument/2006/relationships/slideLayout" Target="../slideLayouts/slideLayout68.xml"/><Relationship Id="rId20" Type="http://schemas.openxmlformats.org/officeDocument/2006/relationships/slideLayout" Target="../slideLayouts/slideLayout42.xml"/><Relationship Id="rId41" Type="http://schemas.openxmlformats.org/officeDocument/2006/relationships/slideLayout" Target="../slideLayouts/slideLayout63.xml"/><Relationship Id="rId1" Type="http://schemas.openxmlformats.org/officeDocument/2006/relationships/slideLayout" Target="../slideLayouts/slideLayout23.xml"/><Relationship Id="rId6"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457200" y="205978"/>
            <a:ext cx="8229600" cy="857400"/>
          </a:xfrm>
          <a:prstGeom prst="rect">
            <a:avLst/>
          </a:prstGeom>
          <a:noFill/>
          <a:ln>
            <a:noFill/>
          </a:ln>
        </p:spPr>
        <p:txBody>
          <a:bodyPr spcFirstLastPara="1" wrap="square" lIns="91425" tIns="45700" rIns="91425" bIns="45700" anchor="ctr" anchorCtr="0">
            <a:normAutofit/>
          </a:bodyPr>
          <a:lstStyle>
            <a:lvl1pPr marR="0" lvl="0" algn="ctr">
              <a:lnSpc>
                <a:spcPct val="10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52" name="Google Shape;52;p13"/>
          <p:cNvSpPr txBox="1">
            <a:spLocks noGrp="1"/>
          </p:cNvSpPr>
          <p:nvPr>
            <p:ph type="body" idx="1"/>
          </p:nvPr>
        </p:nvSpPr>
        <p:spPr>
          <a:xfrm>
            <a:off x="457200" y="1200150"/>
            <a:ext cx="8229600" cy="3394500"/>
          </a:xfrm>
          <a:prstGeom prst="rect">
            <a:avLst/>
          </a:prstGeom>
          <a:noFill/>
          <a:ln>
            <a:noFill/>
          </a:ln>
        </p:spPr>
        <p:txBody>
          <a:bodyPr spcFirstLastPara="1" wrap="square" lIns="91425" tIns="45700" rIns="91425" bIns="45700" anchor="t" anchorCtr="0">
            <a:normAutofit/>
          </a:bodyPr>
          <a:lstStyle>
            <a:lvl1pPr marL="457200" marR="0" lvl="0" indent="-431800" algn="l">
              <a:lnSpc>
                <a:spcPct val="100000"/>
              </a:lnSpc>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53" name="Google Shape;53;p13"/>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marR="0" lvl="0" algn="l">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4" name="Google Shape;54;p13"/>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marR="0" lvl="0" algn="ctr">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5" name="Google Shape;55;p13"/>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imple-light-2">
    <p:bg>
      <p:bgPr>
        <a:solidFill>
          <a:schemeClr val="dk2"/>
        </a:solidFill>
        <a:effectLst/>
      </p:bgPr>
    </p:bg>
    <p:spTree>
      <p:nvGrpSpPr>
        <p:cNvPr id="1" name="Shape 125"/>
        <p:cNvGrpSpPr/>
        <p:nvPr/>
      </p:nvGrpSpPr>
      <p:grpSpPr>
        <a:xfrm>
          <a:off x="0" y="0"/>
          <a:ext cx="0" cy="0"/>
          <a:chOff x="0" y="0"/>
          <a:chExt cx="0" cy="0"/>
        </a:xfrm>
      </p:grpSpPr>
      <p:sp>
        <p:nvSpPr>
          <p:cNvPr id="126" name="Google Shape;126;p25"/>
          <p:cNvSpPr txBox="1">
            <a:spLocks noGrp="1"/>
          </p:cNvSpPr>
          <p:nvPr>
            <p:ph type="body" idx="1"/>
          </p:nvPr>
        </p:nvSpPr>
        <p:spPr>
          <a:xfrm>
            <a:off x="228600" y="1452125"/>
            <a:ext cx="5760600" cy="3460200"/>
          </a:xfrm>
          <a:prstGeom prst="rect">
            <a:avLst/>
          </a:prstGeom>
          <a:noFill/>
          <a:ln>
            <a:noFill/>
          </a:ln>
        </p:spPr>
        <p:txBody>
          <a:bodyPr spcFirstLastPara="1" wrap="square" lIns="91425" tIns="91425" rIns="91425" bIns="91425" anchor="t" anchorCtr="0">
            <a:spAutoFit/>
          </a:bodyPr>
          <a:lstStyle>
            <a:lvl1pPr marL="457200" lvl="0" indent="-304800">
              <a:lnSpc>
                <a:spcPct val="115000"/>
              </a:lnSpc>
              <a:spcBef>
                <a:spcPts val="0"/>
              </a:spcBef>
              <a:spcAft>
                <a:spcPts val="0"/>
              </a:spcAft>
              <a:buClr>
                <a:schemeClr val="lt1"/>
              </a:buClr>
              <a:buSzPts val="1200"/>
              <a:buFont typeface="Sora"/>
              <a:buChar char="●"/>
              <a:defRPr sz="1200">
                <a:solidFill>
                  <a:schemeClr val="lt1"/>
                </a:solidFill>
                <a:latin typeface="Sora"/>
                <a:ea typeface="Sora"/>
                <a:cs typeface="Sora"/>
                <a:sym typeface="Sora"/>
              </a:defRPr>
            </a:lvl1pPr>
            <a:lvl2pPr marL="914400" lvl="1" indent="-304800">
              <a:lnSpc>
                <a:spcPct val="115000"/>
              </a:lnSpc>
              <a:spcBef>
                <a:spcPts val="800"/>
              </a:spcBef>
              <a:spcAft>
                <a:spcPts val="0"/>
              </a:spcAft>
              <a:buClr>
                <a:schemeClr val="lt1"/>
              </a:buClr>
              <a:buSzPts val="1200"/>
              <a:buFont typeface="Sora"/>
              <a:buChar char="○"/>
              <a:defRPr sz="1200">
                <a:solidFill>
                  <a:schemeClr val="lt1"/>
                </a:solidFill>
                <a:latin typeface="Sora"/>
                <a:ea typeface="Sora"/>
                <a:cs typeface="Sora"/>
                <a:sym typeface="Sora"/>
              </a:defRPr>
            </a:lvl2pPr>
            <a:lvl3pPr marL="1371600" lvl="2" indent="-304800">
              <a:lnSpc>
                <a:spcPct val="115000"/>
              </a:lnSpc>
              <a:spcBef>
                <a:spcPts val="800"/>
              </a:spcBef>
              <a:spcAft>
                <a:spcPts val="0"/>
              </a:spcAft>
              <a:buClr>
                <a:schemeClr val="lt1"/>
              </a:buClr>
              <a:buSzPts val="1200"/>
              <a:buFont typeface="Sora"/>
              <a:buChar char="■"/>
              <a:defRPr sz="1200">
                <a:solidFill>
                  <a:schemeClr val="lt1"/>
                </a:solidFill>
                <a:latin typeface="Sora"/>
                <a:ea typeface="Sora"/>
                <a:cs typeface="Sora"/>
                <a:sym typeface="Sora"/>
              </a:defRPr>
            </a:lvl3pPr>
            <a:lvl4pPr marL="1828800" lvl="3" indent="-304800">
              <a:lnSpc>
                <a:spcPct val="115000"/>
              </a:lnSpc>
              <a:spcBef>
                <a:spcPts val="800"/>
              </a:spcBef>
              <a:spcAft>
                <a:spcPts val="0"/>
              </a:spcAft>
              <a:buClr>
                <a:schemeClr val="lt1"/>
              </a:buClr>
              <a:buSzPts val="1200"/>
              <a:buFont typeface="Sora"/>
              <a:buChar char="●"/>
              <a:defRPr sz="1200">
                <a:solidFill>
                  <a:schemeClr val="lt1"/>
                </a:solidFill>
                <a:latin typeface="Sora"/>
                <a:ea typeface="Sora"/>
                <a:cs typeface="Sora"/>
                <a:sym typeface="Sora"/>
              </a:defRPr>
            </a:lvl4pPr>
            <a:lvl5pPr marL="2286000" lvl="4" indent="-304800">
              <a:lnSpc>
                <a:spcPct val="115000"/>
              </a:lnSpc>
              <a:spcBef>
                <a:spcPts val="800"/>
              </a:spcBef>
              <a:spcAft>
                <a:spcPts val="0"/>
              </a:spcAft>
              <a:buClr>
                <a:schemeClr val="lt1"/>
              </a:buClr>
              <a:buSzPts val="1200"/>
              <a:buFont typeface="Sora"/>
              <a:buChar char="○"/>
              <a:defRPr sz="1200">
                <a:solidFill>
                  <a:schemeClr val="lt1"/>
                </a:solidFill>
                <a:latin typeface="Sora"/>
                <a:ea typeface="Sora"/>
                <a:cs typeface="Sora"/>
                <a:sym typeface="Sora"/>
              </a:defRPr>
            </a:lvl5pPr>
            <a:lvl6pPr marL="2743200" lvl="5" indent="-304800">
              <a:lnSpc>
                <a:spcPct val="115000"/>
              </a:lnSpc>
              <a:spcBef>
                <a:spcPts val="800"/>
              </a:spcBef>
              <a:spcAft>
                <a:spcPts val="0"/>
              </a:spcAft>
              <a:buClr>
                <a:schemeClr val="lt1"/>
              </a:buClr>
              <a:buSzPts val="1200"/>
              <a:buFont typeface="Sora"/>
              <a:buChar char="■"/>
              <a:defRPr sz="1200">
                <a:solidFill>
                  <a:schemeClr val="lt1"/>
                </a:solidFill>
                <a:latin typeface="Sora"/>
                <a:ea typeface="Sora"/>
                <a:cs typeface="Sora"/>
                <a:sym typeface="Sora"/>
              </a:defRPr>
            </a:lvl6pPr>
            <a:lvl7pPr marL="3200400" lvl="6" indent="-304800">
              <a:lnSpc>
                <a:spcPct val="115000"/>
              </a:lnSpc>
              <a:spcBef>
                <a:spcPts val="800"/>
              </a:spcBef>
              <a:spcAft>
                <a:spcPts val="0"/>
              </a:spcAft>
              <a:buClr>
                <a:schemeClr val="lt1"/>
              </a:buClr>
              <a:buSzPts val="1200"/>
              <a:buFont typeface="Sora"/>
              <a:buChar char="●"/>
              <a:defRPr sz="1200">
                <a:solidFill>
                  <a:schemeClr val="lt1"/>
                </a:solidFill>
                <a:latin typeface="Sora"/>
                <a:ea typeface="Sora"/>
                <a:cs typeface="Sora"/>
                <a:sym typeface="Sora"/>
              </a:defRPr>
            </a:lvl7pPr>
            <a:lvl8pPr marL="3657600" lvl="7" indent="-304800">
              <a:lnSpc>
                <a:spcPct val="115000"/>
              </a:lnSpc>
              <a:spcBef>
                <a:spcPts val="800"/>
              </a:spcBef>
              <a:spcAft>
                <a:spcPts val="0"/>
              </a:spcAft>
              <a:buClr>
                <a:schemeClr val="lt1"/>
              </a:buClr>
              <a:buSzPts val="1200"/>
              <a:buFont typeface="Sora"/>
              <a:buChar char="○"/>
              <a:defRPr sz="1200">
                <a:solidFill>
                  <a:schemeClr val="lt1"/>
                </a:solidFill>
                <a:latin typeface="Sora"/>
                <a:ea typeface="Sora"/>
                <a:cs typeface="Sora"/>
                <a:sym typeface="Sora"/>
              </a:defRPr>
            </a:lvl8pPr>
            <a:lvl9pPr marL="4114800" lvl="8" indent="-304800">
              <a:lnSpc>
                <a:spcPct val="115000"/>
              </a:lnSpc>
              <a:spcBef>
                <a:spcPts val="800"/>
              </a:spcBef>
              <a:spcAft>
                <a:spcPts val="800"/>
              </a:spcAft>
              <a:buClr>
                <a:schemeClr val="lt1"/>
              </a:buClr>
              <a:buSzPts val="1200"/>
              <a:buFont typeface="Sora"/>
              <a:buChar char="■"/>
              <a:defRPr sz="1200">
                <a:solidFill>
                  <a:schemeClr val="lt1"/>
                </a:solidFill>
                <a:latin typeface="Sora"/>
                <a:ea typeface="Sora"/>
                <a:cs typeface="Sora"/>
                <a:sym typeface="Sora"/>
              </a:defRPr>
            </a:lvl9pPr>
          </a:lstStyle>
          <a:p>
            <a:endParaRPr/>
          </a:p>
        </p:txBody>
      </p:sp>
      <p:sp>
        <p:nvSpPr>
          <p:cNvPr id="127" name="Google Shape;127;p25"/>
          <p:cNvSpPr txBox="1">
            <a:spLocks noGrp="1"/>
          </p:cNvSpPr>
          <p:nvPr>
            <p:ph type="title"/>
          </p:nvPr>
        </p:nvSpPr>
        <p:spPr>
          <a:xfrm>
            <a:off x="402800" y="197225"/>
            <a:ext cx="6537900" cy="12549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3000"/>
              <a:buFont typeface="IBM Plex Sans"/>
              <a:buNone/>
              <a:defRPr sz="3000">
                <a:solidFill>
                  <a:schemeClr val="lt1"/>
                </a:solidFill>
                <a:latin typeface="IBM Plex Sans"/>
                <a:ea typeface="IBM Plex Sans"/>
                <a:cs typeface="IBM Plex Sans"/>
                <a:sym typeface="IBM Plex Sans"/>
              </a:defRPr>
            </a:lvl1pPr>
            <a:lvl2pPr lvl="1">
              <a:spcBef>
                <a:spcPts val="0"/>
              </a:spcBef>
              <a:spcAft>
                <a:spcPts val="0"/>
              </a:spcAft>
              <a:buSzPts val="3000"/>
              <a:buFont typeface="IBM Plex Sans"/>
              <a:buNone/>
              <a:defRPr sz="3000">
                <a:latin typeface="IBM Plex Sans"/>
                <a:ea typeface="IBM Plex Sans"/>
                <a:cs typeface="IBM Plex Sans"/>
                <a:sym typeface="IBM Plex Sans"/>
              </a:defRPr>
            </a:lvl2pPr>
            <a:lvl3pPr lvl="2">
              <a:spcBef>
                <a:spcPts val="0"/>
              </a:spcBef>
              <a:spcAft>
                <a:spcPts val="0"/>
              </a:spcAft>
              <a:buSzPts val="3000"/>
              <a:buFont typeface="IBM Plex Sans"/>
              <a:buNone/>
              <a:defRPr sz="3000">
                <a:latin typeface="IBM Plex Sans"/>
                <a:ea typeface="IBM Plex Sans"/>
                <a:cs typeface="IBM Plex Sans"/>
                <a:sym typeface="IBM Plex Sans"/>
              </a:defRPr>
            </a:lvl3pPr>
            <a:lvl4pPr lvl="3">
              <a:spcBef>
                <a:spcPts val="0"/>
              </a:spcBef>
              <a:spcAft>
                <a:spcPts val="0"/>
              </a:spcAft>
              <a:buSzPts val="3000"/>
              <a:buFont typeface="IBM Plex Sans"/>
              <a:buNone/>
              <a:defRPr sz="3000">
                <a:latin typeface="IBM Plex Sans"/>
                <a:ea typeface="IBM Plex Sans"/>
                <a:cs typeface="IBM Plex Sans"/>
                <a:sym typeface="IBM Plex Sans"/>
              </a:defRPr>
            </a:lvl4pPr>
            <a:lvl5pPr lvl="4">
              <a:spcBef>
                <a:spcPts val="0"/>
              </a:spcBef>
              <a:spcAft>
                <a:spcPts val="0"/>
              </a:spcAft>
              <a:buSzPts val="3000"/>
              <a:buFont typeface="IBM Plex Sans"/>
              <a:buNone/>
              <a:defRPr sz="3000">
                <a:latin typeface="IBM Plex Sans"/>
                <a:ea typeface="IBM Plex Sans"/>
                <a:cs typeface="IBM Plex Sans"/>
                <a:sym typeface="IBM Plex Sans"/>
              </a:defRPr>
            </a:lvl5pPr>
            <a:lvl6pPr lvl="5">
              <a:spcBef>
                <a:spcPts val="0"/>
              </a:spcBef>
              <a:spcAft>
                <a:spcPts val="0"/>
              </a:spcAft>
              <a:buSzPts val="3000"/>
              <a:buFont typeface="IBM Plex Sans"/>
              <a:buNone/>
              <a:defRPr sz="3000">
                <a:latin typeface="IBM Plex Sans"/>
                <a:ea typeface="IBM Plex Sans"/>
                <a:cs typeface="IBM Plex Sans"/>
                <a:sym typeface="IBM Plex Sans"/>
              </a:defRPr>
            </a:lvl6pPr>
            <a:lvl7pPr lvl="6">
              <a:spcBef>
                <a:spcPts val="0"/>
              </a:spcBef>
              <a:spcAft>
                <a:spcPts val="0"/>
              </a:spcAft>
              <a:buSzPts val="3000"/>
              <a:buFont typeface="IBM Plex Sans"/>
              <a:buNone/>
              <a:defRPr sz="3000">
                <a:latin typeface="IBM Plex Sans"/>
                <a:ea typeface="IBM Plex Sans"/>
                <a:cs typeface="IBM Plex Sans"/>
                <a:sym typeface="IBM Plex Sans"/>
              </a:defRPr>
            </a:lvl7pPr>
            <a:lvl8pPr lvl="7">
              <a:spcBef>
                <a:spcPts val="0"/>
              </a:spcBef>
              <a:spcAft>
                <a:spcPts val="0"/>
              </a:spcAft>
              <a:buSzPts val="3000"/>
              <a:buFont typeface="IBM Plex Sans"/>
              <a:buNone/>
              <a:defRPr sz="3000">
                <a:latin typeface="IBM Plex Sans"/>
                <a:ea typeface="IBM Plex Sans"/>
                <a:cs typeface="IBM Plex Sans"/>
                <a:sym typeface="IBM Plex Sans"/>
              </a:defRPr>
            </a:lvl8pPr>
            <a:lvl9pPr lvl="8">
              <a:spcBef>
                <a:spcPts val="0"/>
              </a:spcBef>
              <a:spcAft>
                <a:spcPts val="0"/>
              </a:spcAft>
              <a:buSzPts val="3000"/>
              <a:buFont typeface="IBM Plex Sans"/>
              <a:buNone/>
              <a:defRPr sz="3000">
                <a:latin typeface="IBM Plex Sans"/>
                <a:ea typeface="IBM Plex Sans"/>
                <a:cs typeface="IBM Plex Sans"/>
                <a:sym typeface="IBM Plex Sans"/>
              </a:defRPr>
            </a:lvl9pPr>
          </a:lstStyle>
          <a:p>
            <a:endParaRPr/>
          </a:p>
        </p:txBody>
      </p:sp>
      <p:sp>
        <p:nvSpPr>
          <p:cNvPr id="128" name="Google Shape;128;p25"/>
          <p:cNvSpPr txBox="1">
            <a:spLocks noGrp="1"/>
          </p:cNvSpPr>
          <p:nvPr>
            <p:ph type="body" idx="2"/>
          </p:nvPr>
        </p:nvSpPr>
        <p:spPr>
          <a:xfrm>
            <a:off x="3439325" y="1502775"/>
            <a:ext cx="5344800" cy="2439900"/>
          </a:xfrm>
          <a:prstGeom prst="rect">
            <a:avLst/>
          </a:prstGeom>
          <a:noFill/>
          <a:ln>
            <a:noFill/>
          </a:ln>
        </p:spPr>
        <p:txBody>
          <a:bodyPr spcFirstLastPara="1" wrap="square" lIns="91425" tIns="91425" rIns="91425" bIns="91425" anchor="t" anchorCtr="0">
            <a:noAutofit/>
          </a:bodyPr>
          <a:lstStyle>
            <a:lvl1pPr marL="457200" lvl="0" indent="-304800">
              <a:spcBef>
                <a:spcPts val="0"/>
              </a:spcBef>
              <a:spcAft>
                <a:spcPts val="0"/>
              </a:spcAft>
              <a:buClr>
                <a:schemeClr val="lt1"/>
              </a:buClr>
              <a:buSzPts val="1200"/>
              <a:buFont typeface="Sora"/>
              <a:buChar char="●"/>
              <a:defRPr sz="1200">
                <a:solidFill>
                  <a:schemeClr val="lt1"/>
                </a:solidFill>
                <a:latin typeface="Sora"/>
                <a:ea typeface="Sora"/>
                <a:cs typeface="Sora"/>
                <a:sym typeface="Sora"/>
              </a:defRPr>
            </a:lvl1pPr>
            <a:lvl2pPr marL="914400" lvl="1" indent="-304800">
              <a:spcBef>
                <a:spcPts val="0"/>
              </a:spcBef>
              <a:spcAft>
                <a:spcPts val="0"/>
              </a:spcAft>
              <a:buClr>
                <a:schemeClr val="lt1"/>
              </a:buClr>
              <a:buSzPts val="1200"/>
              <a:buFont typeface="Sora"/>
              <a:buChar char="○"/>
              <a:defRPr sz="1200">
                <a:solidFill>
                  <a:schemeClr val="lt1"/>
                </a:solidFill>
                <a:latin typeface="Sora"/>
                <a:ea typeface="Sora"/>
                <a:cs typeface="Sora"/>
                <a:sym typeface="Sora"/>
              </a:defRPr>
            </a:lvl2pPr>
            <a:lvl3pPr marL="1371600" lvl="2" indent="-304800">
              <a:spcBef>
                <a:spcPts val="0"/>
              </a:spcBef>
              <a:spcAft>
                <a:spcPts val="0"/>
              </a:spcAft>
              <a:buClr>
                <a:schemeClr val="lt1"/>
              </a:buClr>
              <a:buSzPts val="1200"/>
              <a:buFont typeface="Sora"/>
              <a:buChar char="■"/>
              <a:defRPr sz="1200">
                <a:solidFill>
                  <a:schemeClr val="lt1"/>
                </a:solidFill>
                <a:latin typeface="Sora"/>
                <a:ea typeface="Sora"/>
                <a:cs typeface="Sora"/>
                <a:sym typeface="Sora"/>
              </a:defRPr>
            </a:lvl3pPr>
            <a:lvl4pPr marL="1828800" lvl="3" indent="-304800">
              <a:spcBef>
                <a:spcPts val="0"/>
              </a:spcBef>
              <a:spcAft>
                <a:spcPts val="0"/>
              </a:spcAft>
              <a:buClr>
                <a:schemeClr val="lt1"/>
              </a:buClr>
              <a:buSzPts val="1200"/>
              <a:buFont typeface="Sora"/>
              <a:buChar char="●"/>
              <a:defRPr sz="1200">
                <a:solidFill>
                  <a:schemeClr val="lt1"/>
                </a:solidFill>
                <a:latin typeface="Sora"/>
                <a:ea typeface="Sora"/>
                <a:cs typeface="Sora"/>
                <a:sym typeface="Sora"/>
              </a:defRPr>
            </a:lvl4pPr>
            <a:lvl5pPr marL="2286000" lvl="4" indent="-304800">
              <a:spcBef>
                <a:spcPts val="0"/>
              </a:spcBef>
              <a:spcAft>
                <a:spcPts val="0"/>
              </a:spcAft>
              <a:buClr>
                <a:schemeClr val="lt1"/>
              </a:buClr>
              <a:buSzPts val="1200"/>
              <a:buFont typeface="Sora"/>
              <a:buChar char="○"/>
              <a:defRPr sz="1200">
                <a:solidFill>
                  <a:schemeClr val="lt1"/>
                </a:solidFill>
                <a:latin typeface="Sora"/>
                <a:ea typeface="Sora"/>
                <a:cs typeface="Sora"/>
                <a:sym typeface="Sora"/>
              </a:defRPr>
            </a:lvl5pPr>
            <a:lvl6pPr marL="2743200" lvl="5" indent="-304800">
              <a:spcBef>
                <a:spcPts val="0"/>
              </a:spcBef>
              <a:spcAft>
                <a:spcPts val="0"/>
              </a:spcAft>
              <a:buClr>
                <a:schemeClr val="lt1"/>
              </a:buClr>
              <a:buSzPts val="1200"/>
              <a:buFont typeface="Sora"/>
              <a:buChar char="■"/>
              <a:defRPr sz="1200">
                <a:solidFill>
                  <a:schemeClr val="lt1"/>
                </a:solidFill>
                <a:latin typeface="Sora"/>
                <a:ea typeface="Sora"/>
                <a:cs typeface="Sora"/>
                <a:sym typeface="Sora"/>
              </a:defRPr>
            </a:lvl6pPr>
            <a:lvl7pPr marL="3200400" lvl="6" indent="-304800">
              <a:spcBef>
                <a:spcPts val="0"/>
              </a:spcBef>
              <a:spcAft>
                <a:spcPts val="0"/>
              </a:spcAft>
              <a:buClr>
                <a:schemeClr val="lt1"/>
              </a:buClr>
              <a:buSzPts val="1200"/>
              <a:buFont typeface="Sora"/>
              <a:buChar char="●"/>
              <a:defRPr sz="1200">
                <a:solidFill>
                  <a:schemeClr val="lt1"/>
                </a:solidFill>
                <a:latin typeface="Sora"/>
                <a:ea typeface="Sora"/>
                <a:cs typeface="Sora"/>
                <a:sym typeface="Sora"/>
              </a:defRPr>
            </a:lvl7pPr>
            <a:lvl8pPr marL="3657600" lvl="7" indent="-304800">
              <a:spcBef>
                <a:spcPts val="0"/>
              </a:spcBef>
              <a:spcAft>
                <a:spcPts val="0"/>
              </a:spcAft>
              <a:buClr>
                <a:schemeClr val="lt1"/>
              </a:buClr>
              <a:buSzPts val="1200"/>
              <a:buFont typeface="Sora"/>
              <a:buChar char="○"/>
              <a:defRPr sz="1200">
                <a:solidFill>
                  <a:schemeClr val="lt1"/>
                </a:solidFill>
                <a:latin typeface="Sora"/>
                <a:ea typeface="Sora"/>
                <a:cs typeface="Sora"/>
                <a:sym typeface="Sora"/>
              </a:defRPr>
            </a:lvl8pPr>
            <a:lvl9pPr marL="4114800" lvl="8" indent="-304800">
              <a:spcBef>
                <a:spcPts val="0"/>
              </a:spcBef>
              <a:spcAft>
                <a:spcPts val="0"/>
              </a:spcAft>
              <a:buClr>
                <a:schemeClr val="lt1"/>
              </a:buClr>
              <a:buSzPts val="1200"/>
              <a:buFont typeface="Sora"/>
              <a:buChar char="■"/>
              <a:defRPr sz="1200">
                <a:solidFill>
                  <a:schemeClr val="lt1"/>
                </a:solidFill>
                <a:latin typeface="Sora"/>
                <a:ea typeface="Sora"/>
                <a:cs typeface="Sora"/>
                <a:sym typeface="Sora"/>
              </a:defRPr>
            </a:lvl9pPr>
          </a:lstStyle>
          <a:p>
            <a:endParaRPr/>
          </a:p>
        </p:txBody>
      </p:sp>
    </p:spTree>
  </p:cSld>
  <p:clrMap bg1="lt1" tx1="dk1" bg2="dk2" tx2="lt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683" r:id="rId14"/>
    <p:sldLayoutId id="2147483684" r:id="rId15"/>
    <p:sldLayoutId id="2147483685" r:id="rId16"/>
    <p:sldLayoutId id="2147483686" r:id="rId17"/>
    <p:sldLayoutId id="2147483687" r:id="rId18"/>
    <p:sldLayoutId id="2147483688" r:id="rId19"/>
    <p:sldLayoutId id="2147483689" r:id="rId20"/>
    <p:sldLayoutId id="2147483690" r:id="rId21"/>
    <p:sldLayoutId id="2147483691" r:id="rId22"/>
    <p:sldLayoutId id="2147483692" r:id="rId23"/>
    <p:sldLayoutId id="2147483693" r:id="rId24"/>
    <p:sldLayoutId id="2147483694" r:id="rId25"/>
    <p:sldLayoutId id="2147483695" r:id="rId26"/>
    <p:sldLayoutId id="2147483696" r:id="rId27"/>
    <p:sldLayoutId id="2147483697" r:id="rId28"/>
    <p:sldLayoutId id="2147483698" r:id="rId29"/>
    <p:sldLayoutId id="2147483699" r:id="rId30"/>
    <p:sldLayoutId id="2147483700" r:id="rId31"/>
    <p:sldLayoutId id="2147483701" r:id="rId32"/>
    <p:sldLayoutId id="2147483702" r:id="rId33"/>
    <p:sldLayoutId id="2147483703" r:id="rId34"/>
    <p:sldLayoutId id="2147483704" r:id="rId35"/>
    <p:sldLayoutId id="2147483705" r:id="rId36"/>
    <p:sldLayoutId id="2147483706" r:id="rId37"/>
    <p:sldLayoutId id="2147483707" r:id="rId38"/>
    <p:sldLayoutId id="2147483708" r:id="rId39"/>
    <p:sldLayoutId id="2147483709" r:id="rId40"/>
    <p:sldLayoutId id="2147483710" r:id="rId41"/>
    <p:sldLayoutId id="2147483711" r:id="rId42"/>
    <p:sldLayoutId id="2147483712" r:id="rId43"/>
    <p:sldLayoutId id="2147483713" r:id="rId44"/>
    <p:sldLayoutId id="2147483714" r:id="rId45"/>
    <p:sldLayoutId id="2147483715" r:id="rId46"/>
    <p:sldLayoutId id="2147483716" r:id="rId47"/>
    <p:sldLayoutId id="2147483717" r:id="rId48"/>
    <p:sldLayoutId id="2147483718" r:id="rId4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5616">
          <p15:clr>
            <a:srgbClr val="E46962"/>
          </p15:clr>
        </p15:guide>
        <p15:guide id="2" pos="144">
          <p15:clr>
            <a:srgbClr val="E46962"/>
          </p15:clr>
        </p15:guide>
        <p15:guide id="3" orient="horz" pos="144">
          <p15:clr>
            <a:srgbClr val="E46962"/>
          </p15:clr>
        </p15:guide>
        <p15:guide id="4" orient="horz" pos="3094">
          <p15:clr>
            <a:srgbClr val="E46962"/>
          </p15:clr>
        </p15:guide>
        <p15:guide id="5" pos="2850">
          <p15:clr>
            <a:srgbClr val="E46962"/>
          </p15:clr>
        </p15:guide>
        <p15:guide id="6" pos="2910">
          <p15:clr>
            <a:srgbClr val="E46962"/>
          </p15:clr>
        </p15:guide>
        <p15:guide id="7" pos="1468">
          <p15:clr>
            <a:srgbClr val="E46962"/>
          </p15:clr>
        </p15:guide>
        <p15:guide id="8" pos="1527">
          <p15:clr>
            <a:srgbClr val="E46962"/>
          </p15:clr>
        </p15:guide>
        <p15:guide id="9" pos="4226">
          <p15:clr>
            <a:srgbClr val="E46962"/>
          </p15:clr>
        </p15:guide>
        <p15:guide id="10" pos="4285">
          <p15:clr>
            <a:srgbClr val="E46962"/>
          </p15:clr>
        </p15:guide>
        <p15:guide id="11" pos="3773">
          <p15:clr>
            <a:srgbClr val="E46962"/>
          </p15:clr>
        </p15:guide>
        <p15:guide id="12" pos="3830">
          <p15:clr>
            <a:srgbClr val="E46962"/>
          </p15:clr>
        </p15:guide>
        <p15:guide id="13" pos="1930">
          <p15:clr>
            <a:srgbClr val="E46962"/>
          </p15:clr>
        </p15:guide>
        <p15:guide id="14" pos="1987">
          <p15:clr>
            <a:srgbClr val="E46962"/>
          </p15:clr>
        </p15:guide>
        <p15:guide id="15" orient="horz" pos="288">
          <p15:clr>
            <a:srgbClr val="E46962"/>
          </p15:clr>
        </p15:guide>
        <p15:guide id="16" orient="horz" pos="2950">
          <p15:clr>
            <a:srgbClr val="E46962"/>
          </p15:clr>
        </p15:guide>
        <p15:guide id="17" orient="horz" pos="1135">
          <p15:clr>
            <a:srgbClr val="E46962"/>
          </p15:clr>
        </p15:guide>
        <p15:guide id="18" orient="horz" pos="1194">
          <p15:clr>
            <a:srgbClr val="E46962"/>
          </p15:clr>
        </p15:guide>
        <p15:guide id="19" orient="horz" pos="2043">
          <p15:clr>
            <a:srgbClr val="E46962"/>
          </p15:clr>
        </p15:guide>
        <p15:guide id="20" orient="horz" pos="2103">
          <p15:clr>
            <a:srgbClr val="E46962"/>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47.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47.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3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47.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47.xml"/><Relationship Id="rId6" Type="http://schemas.openxmlformats.org/officeDocument/2006/relationships/image" Target="../media/image21.png"/><Relationship Id="rId5" Type="http://schemas.openxmlformats.org/officeDocument/2006/relationships/image" Target="../media/image20.pn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3.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35.xml"/><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4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8.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38.xm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4.xml"/><Relationship Id="rId1" Type="http://schemas.openxmlformats.org/officeDocument/2006/relationships/slideLayout" Target="../slideLayouts/slideLayout38.xml"/><Relationship Id="rId4" Type="http://schemas.openxmlformats.org/officeDocument/2006/relationships/image" Target="../media/image31.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6.xml"/><Relationship Id="rId1" Type="http://schemas.openxmlformats.org/officeDocument/2006/relationships/slideLayout" Target="../slideLayouts/slideLayout33.xml"/><Relationship Id="rId5" Type="http://schemas.openxmlformats.org/officeDocument/2006/relationships/image" Target="../media/image34.png"/><Relationship Id="rId4" Type="http://schemas.openxmlformats.org/officeDocument/2006/relationships/image" Target="../media/image33.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0.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0.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0.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4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0.xml"/><Relationship Id="rId1" Type="http://schemas.openxmlformats.org/officeDocument/2006/relationships/slideLayout" Target="../slideLayouts/slideLayout47.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1.xml"/><Relationship Id="rId1" Type="http://schemas.openxmlformats.org/officeDocument/2006/relationships/slideLayout" Target="../slideLayouts/slideLayout41.xml"/><Relationship Id="rId5" Type="http://schemas.openxmlformats.org/officeDocument/2006/relationships/image" Target="../media/image37.png"/><Relationship Id="rId4" Type="http://schemas.openxmlformats.org/officeDocument/2006/relationships/image" Target="../media/image36.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0.xml"/></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xml"/><Relationship Id="rId1" Type="http://schemas.openxmlformats.org/officeDocument/2006/relationships/slideLayout" Target="../slideLayouts/slideLayout4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6.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7.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47.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07"/>
        <p:cNvGrpSpPr/>
        <p:nvPr/>
      </p:nvGrpSpPr>
      <p:grpSpPr>
        <a:xfrm>
          <a:off x="0" y="0"/>
          <a:ext cx="0" cy="0"/>
          <a:chOff x="0" y="0"/>
          <a:chExt cx="0" cy="0"/>
        </a:xfrm>
      </p:grpSpPr>
      <p:sp>
        <p:nvSpPr>
          <p:cNvPr id="1009" name="Google Shape;1009;p75"/>
          <p:cNvSpPr txBox="1">
            <a:spLocks noGrp="1"/>
          </p:cNvSpPr>
          <p:nvPr>
            <p:ph type="title"/>
          </p:nvPr>
        </p:nvSpPr>
        <p:spPr>
          <a:xfrm>
            <a:off x="74600" y="2891050"/>
            <a:ext cx="5876700" cy="1440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solidFill>
                  <a:schemeClr val="dk2"/>
                </a:solidFill>
                <a:latin typeface="Sora"/>
                <a:ea typeface="Sora"/>
                <a:cs typeface="Sora"/>
                <a:sym typeface="Sora"/>
              </a:rPr>
              <a:t>SeattleSTAY AI</a:t>
            </a:r>
            <a:endParaRPr>
              <a:solidFill>
                <a:schemeClr val="dk2"/>
              </a:solidFill>
              <a:latin typeface="Sora"/>
              <a:ea typeface="Sora"/>
              <a:cs typeface="Sora"/>
              <a:sym typeface="Sora"/>
            </a:endParaRPr>
          </a:p>
        </p:txBody>
      </p:sp>
      <p:sp>
        <p:nvSpPr>
          <p:cNvPr id="1010" name="Google Shape;1010;p75"/>
          <p:cNvSpPr txBox="1">
            <a:spLocks noGrp="1"/>
          </p:cNvSpPr>
          <p:nvPr>
            <p:ph type="subTitle" idx="1"/>
          </p:nvPr>
        </p:nvSpPr>
        <p:spPr>
          <a:xfrm>
            <a:off x="130200" y="4291350"/>
            <a:ext cx="4922100" cy="739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300">
                <a:solidFill>
                  <a:schemeClr val="dk1"/>
                </a:solidFill>
                <a:latin typeface="Sora"/>
                <a:ea typeface="Sora"/>
                <a:cs typeface="Sora"/>
                <a:sym typeface="Sora"/>
              </a:rPr>
              <a:t>Topic Modeling on Airbnb Reviews</a:t>
            </a:r>
            <a:endParaRPr sz="1300">
              <a:latin typeface="Sora"/>
              <a:ea typeface="Sora"/>
              <a:cs typeface="Sora"/>
              <a:sym typeface="Sora"/>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29"/>
        <p:cNvGrpSpPr/>
        <p:nvPr/>
      </p:nvGrpSpPr>
      <p:grpSpPr>
        <a:xfrm>
          <a:off x="0" y="0"/>
          <a:ext cx="0" cy="0"/>
          <a:chOff x="0" y="0"/>
          <a:chExt cx="0" cy="0"/>
        </a:xfrm>
      </p:grpSpPr>
      <p:sp>
        <p:nvSpPr>
          <p:cNvPr id="1130" name="Google Shape;1130;p84"/>
          <p:cNvSpPr txBox="1">
            <a:spLocks noGrp="1"/>
          </p:cNvSpPr>
          <p:nvPr>
            <p:ph type="title" idx="14"/>
          </p:nvPr>
        </p:nvSpPr>
        <p:spPr>
          <a:xfrm>
            <a:off x="670150" y="-6"/>
            <a:ext cx="7381800" cy="9942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rgbClr val="003366"/>
              </a:buClr>
              <a:buSzPts val="4410"/>
              <a:buFont typeface="Calibri"/>
              <a:buNone/>
            </a:pPr>
            <a:r>
              <a:rPr lang="en" sz="3200">
                <a:solidFill>
                  <a:srgbClr val="404040"/>
                </a:solidFill>
              </a:rPr>
              <a:t>LSA Model - Key Topics</a:t>
            </a:r>
            <a:endParaRPr sz="3200">
              <a:solidFill>
                <a:srgbClr val="404040"/>
              </a:solidFill>
            </a:endParaRPr>
          </a:p>
        </p:txBody>
      </p:sp>
      <p:grpSp>
        <p:nvGrpSpPr>
          <p:cNvPr id="1131" name="Google Shape;1131;p84"/>
          <p:cNvGrpSpPr/>
          <p:nvPr/>
        </p:nvGrpSpPr>
        <p:grpSpPr>
          <a:xfrm>
            <a:off x="628650" y="994200"/>
            <a:ext cx="7464812" cy="3112119"/>
            <a:chOff x="0" y="0"/>
            <a:chExt cx="8011174" cy="4351397"/>
          </a:xfrm>
        </p:grpSpPr>
        <p:sp>
          <p:nvSpPr>
            <p:cNvPr id="1132" name="Google Shape;1132;p84"/>
            <p:cNvSpPr/>
            <p:nvPr/>
          </p:nvSpPr>
          <p:spPr>
            <a:xfrm>
              <a:off x="0" y="0"/>
              <a:ext cx="6072900" cy="783300"/>
            </a:xfrm>
            <a:prstGeom prst="roundRect">
              <a:avLst>
                <a:gd name="adj" fmla="val 10000"/>
              </a:avLst>
            </a:prstGeom>
            <a:solidFill>
              <a:srgbClr val="BF504D"/>
            </a:solidFill>
            <a:ln w="23675" cap="flat" cmpd="sng">
              <a:solidFill>
                <a:schemeClr val="lt1"/>
              </a:solidFill>
              <a:prstDash val="solid"/>
              <a:round/>
              <a:headEnd type="none" w="sm" len="sm"/>
              <a:tailEnd type="none" w="sm" len="sm"/>
            </a:ln>
          </p:spPr>
          <p:txBody>
            <a:bodyPr spcFirstLastPara="1" wrap="square" lIns="85200" tIns="85200" rIns="85200" bIns="85200" anchor="ctr" anchorCtr="0">
              <a:noAutofit/>
            </a:bodyPr>
            <a:lstStyle/>
            <a:p>
              <a:pPr marL="0" marR="0" lvl="0" indent="0" algn="l" rtl="0">
                <a:lnSpc>
                  <a:spcPct val="100000"/>
                </a:lnSpc>
                <a:spcBef>
                  <a:spcPts val="0"/>
                </a:spcBef>
                <a:spcAft>
                  <a:spcPts val="0"/>
                </a:spcAft>
                <a:buClr>
                  <a:srgbClr val="000000"/>
                </a:buClr>
                <a:buSzPts val="1305"/>
                <a:buFont typeface="Arial"/>
                <a:buNone/>
              </a:pPr>
              <a:endParaRPr sz="1131" i="0" u="none" strike="noStrike" cap="none">
                <a:solidFill>
                  <a:schemeClr val="dk2"/>
                </a:solidFill>
                <a:latin typeface="Sora"/>
                <a:ea typeface="Sora"/>
                <a:cs typeface="Sora"/>
                <a:sym typeface="Sora"/>
              </a:endParaRPr>
            </a:p>
          </p:txBody>
        </p:sp>
        <p:sp>
          <p:nvSpPr>
            <p:cNvPr id="1133" name="Google Shape;1133;p84"/>
            <p:cNvSpPr txBox="1"/>
            <p:nvPr/>
          </p:nvSpPr>
          <p:spPr>
            <a:xfrm>
              <a:off x="22939" y="22930"/>
              <a:ext cx="5730000" cy="737400"/>
            </a:xfrm>
            <a:prstGeom prst="rect">
              <a:avLst/>
            </a:prstGeom>
            <a:noFill/>
            <a:ln>
              <a:noFill/>
            </a:ln>
          </p:spPr>
          <p:txBody>
            <a:bodyPr spcFirstLastPara="1" wrap="square" lIns="71000" tIns="71000" rIns="71000" bIns="71000" anchor="ctr" anchorCtr="0">
              <a:noAutofit/>
            </a:bodyPr>
            <a:lstStyle/>
            <a:p>
              <a:pPr marL="0" lvl="0" indent="0" algn="l" rtl="0">
                <a:lnSpc>
                  <a:spcPct val="90000"/>
                </a:lnSpc>
                <a:spcBef>
                  <a:spcPts val="0"/>
                </a:spcBef>
                <a:spcAft>
                  <a:spcPts val="0"/>
                </a:spcAft>
                <a:buNone/>
              </a:pPr>
              <a:r>
                <a:rPr lang="en" sz="1300" b="1">
                  <a:solidFill>
                    <a:schemeClr val="dk2"/>
                  </a:solidFill>
                  <a:latin typeface="Sora"/>
                  <a:ea typeface="Sora"/>
                  <a:cs typeface="Sora"/>
                  <a:sym typeface="Sora"/>
                </a:rPr>
                <a:t>Topic 1: General positive experience</a:t>
              </a:r>
              <a:endParaRPr sz="1300" b="1">
                <a:solidFill>
                  <a:schemeClr val="dk2"/>
                </a:solidFill>
                <a:latin typeface="Sora"/>
                <a:ea typeface="Sora"/>
                <a:cs typeface="Sora"/>
                <a:sym typeface="Sora"/>
              </a:endParaRPr>
            </a:p>
            <a:p>
              <a:pPr marL="0" marR="0" lvl="0" indent="0" algn="l" rtl="0">
                <a:lnSpc>
                  <a:spcPct val="90000"/>
                </a:lnSpc>
                <a:spcBef>
                  <a:spcPts val="0"/>
                </a:spcBef>
                <a:spcAft>
                  <a:spcPts val="0"/>
                </a:spcAft>
                <a:buClr>
                  <a:schemeClr val="lt1"/>
                </a:buClr>
                <a:buSzPts val="1864"/>
                <a:buFont typeface="Calibri"/>
                <a:buNone/>
              </a:pPr>
              <a:r>
                <a:rPr lang="en" sz="1300">
                  <a:solidFill>
                    <a:schemeClr val="dk2"/>
                  </a:solidFill>
                  <a:latin typeface="Sora"/>
                  <a:ea typeface="Sora"/>
                  <a:cs typeface="Sora"/>
                  <a:sym typeface="Sora"/>
                </a:rPr>
                <a:t>Top words: clean, comfortable, easy, close, view, beautiful</a:t>
              </a:r>
              <a:endParaRPr sz="1690">
                <a:solidFill>
                  <a:schemeClr val="dk2"/>
                </a:solidFill>
                <a:latin typeface="Sora"/>
                <a:ea typeface="Sora"/>
                <a:cs typeface="Sora"/>
                <a:sym typeface="Sora"/>
              </a:endParaRPr>
            </a:p>
          </p:txBody>
        </p:sp>
        <p:sp>
          <p:nvSpPr>
            <p:cNvPr id="1134" name="Google Shape;1134;p84"/>
            <p:cNvSpPr/>
            <p:nvPr/>
          </p:nvSpPr>
          <p:spPr>
            <a:xfrm>
              <a:off x="453485" y="892024"/>
              <a:ext cx="6072900" cy="783300"/>
            </a:xfrm>
            <a:prstGeom prst="roundRect">
              <a:avLst>
                <a:gd name="adj" fmla="val 10000"/>
              </a:avLst>
            </a:prstGeom>
            <a:solidFill>
              <a:srgbClr val="BD754F"/>
            </a:solidFill>
            <a:ln w="23675" cap="flat" cmpd="sng">
              <a:solidFill>
                <a:schemeClr val="lt1"/>
              </a:solidFill>
              <a:prstDash val="solid"/>
              <a:round/>
              <a:headEnd type="none" w="sm" len="sm"/>
              <a:tailEnd type="none" w="sm" len="sm"/>
            </a:ln>
          </p:spPr>
          <p:txBody>
            <a:bodyPr spcFirstLastPara="1" wrap="square" lIns="85200" tIns="85200" rIns="85200" bIns="85200" anchor="ctr" anchorCtr="0">
              <a:noAutofit/>
            </a:bodyPr>
            <a:lstStyle/>
            <a:p>
              <a:pPr marL="0" marR="0" lvl="0" indent="0" algn="l" rtl="0">
                <a:lnSpc>
                  <a:spcPct val="100000"/>
                </a:lnSpc>
                <a:spcBef>
                  <a:spcPts val="0"/>
                </a:spcBef>
                <a:spcAft>
                  <a:spcPts val="0"/>
                </a:spcAft>
                <a:buClr>
                  <a:srgbClr val="000000"/>
                </a:buClr>
                <a:buSzPts val="1305"/>
                <a:buFont typeface="Arial"/>
                <a:buNone/>
              </a:pPr>
              <a:endParaRPr sz="1131" i="0" u="none" strike="noStrike" cap="none">
                <a:solidFill>
                  <a:schemeClr val="dk2"/>
                </a:solidFill>
                <a:latin typeface="Sora"/>
                <a:ea typeface="Sora"/>
                <a:cs typeface="Sora"/>
                <a:sym typeface="Sora"/>
              </a:endParaRPr>
            </a:p>
          </p:txBody>
        </p:sp>
        <p:sp>
          <p:nvSpPr>
            <p:cNvPr id="1135" name="Google Shape;1135;p84"/>
            <p:cNvSpPr txBox="1"/>
            <p:nvPr/>
          </p:nvSpPr>
          <p:spPr>
            <a:xfrm>
              <a:off x="476416" y="914974"/>
              <a:ext cx="5691000" cy="737400"/>
            </a:xfrm>
            <a:prstGeom prst="rect">
              <a:avLst/>
            </a:prstGeom>
            <a:noFill/>
            <a:ln>
              <a:noFill/>
            </a:ln>
          </p:spPr>
          <p:txBody>
            <a:bodyPr spcFirstLastPara="1" wrap="square" lIns="71000" tIns="71000" rIns="71000" bIns="71000" anchor="ctr" anchorCtr="0">
              <a:noAutofit/>
            </a:bodyPr>
            <a:lstStyle/>
            <a:p>
              <a:pPr marL="0" lvl="0" indent="0" algn="l" rtl="0">
                <a:lnSpc>
                  <a:spcPct val="90000"/>
                </a:lnSpc>
                <a:spcBef>
                  <a:spcPts val="0"/>
                </a:spcBef>
                <a:spcAft>
                  <a:spcPts val="0"/>
                </a:spcAft>
                <a:buNone/>
              </a:pPr>
              <a:r>
                <a:rPr lang="en" sz="1300" b="1">
                  <a:solidFill>
                    <a:schemeClr val="dk2"/>
                  </a:solidFill>
                  <a:latin typeface="Sora"/>
                  <a:ea typeface="Sora"/>
                  <a:cs typeface="Sora"/>
                  <a:sym typeface="Sora"/>
                </a:rPr>
                <a:t>Topic 2: Good host &amp; location value</a:t>
              </a:r>
              <a:endParaRPr sz="1300" b="1">
                <a:solidFill>
                  <a:schemeClr val="dk2"/>
                </a:solidFill>
                <a:latin typeface="Sora"/>
                <a:ea typeface="Sora"/>
                <a:cs typeface="Sora"/>
                <a:sym typeface="Sora"/>
              </a:endParaRPr>
            </a:p>
            <a:p>
              <a:pPr marL="0" marR="0" lvl="0" indent="0" algn="l" rtl="0">
                <a:lnSpc>
                  <a:spcPct val="90000"/>
                </a:lnSpc>
                <a:spcBef>
                  <a:spcPts val="0"/>
                </a:spcBef>
                <a:spcAft>
                  <a:spcPts val="0"/>
                </a:spcAft>
                <a:buClr>
                  <a:schemeClr val="lt1"/>
                </a:buClr>
                <a:buSzPts val="1864"/>
                <a:buFont typeface="Calibri"/>
                <a:buNone/>
              </a:pPr>
              <a:r>
                <a:rPr lang="en" sz="1300">
                  <a:solidFill>
                    <a:schemeClr val="dk2"/>
                  </a:solidFill>
                  <a:latin typeface="Sora"/>
                  <a:ea typeface="Sora"/>
                  <a:cs typeface="Sora"/>
                  <a:sym typeface="Sora"/>
                </a:rPr>
                <a:t>Top words: view, rooftop, condo, needle, beautiful, beauty</a:t>
              </a:r>
              <a:endParaRPr sz="1690">
                <a:solidFill>
                  <a:schemeClr val="dk2"/>
                </a:solidFill>
                <a:latin typeface="Sora"/>
                <a:ea typeface="Sora"/>
                <a:cs typeface="Sora"/>
                <a:sym typeface="Sora"/>
              </a:endParaRPr>
            </a:p>
          </p:txBody>
        </p:sp>
        <p:sp>
          <p:nvSpPr>
            <p:cNvPr id="1136" name="Google Shape;1136;p84"/>
            <p:cNvSpPr/>
            <p:nvPr/>
          </p:nvSpPr>
          <p:spPr>
            <a:xfrm>
              <a:off x="906970" y="1784048"/>
              <a:ext cx="6072900" cy="783300"/>
            </a:xfrm>
            <a:prstGeom prst="roundRect">
              <a:avLst>
                <a:gd name="adj" fmla="val 10000"/>
              </a:avLst>
            </a:prstGeom>
            <a:solidFill>
              <a:srgbClr val="BB9952"/>
            </a:solidFill>
            <a:ln w="23675" cap="flat" cmpd="sng">
              <a:solidFill>
                <a:schemeClr val="lt1"/>
              </a:solidFill>
              <a:prstDash val="solid"/>
              <a:round/>
              <a:headEnd type="none" w="sm" len="sm"/>
              <a:tailEnd type="none" w="sm" len="sm"/>
            </a:ln>
          </p:spPr>
          <p:txBody>
            <a:bodyPr spcFirstLastPara="1" wrap="square" lIns="85200" tIns="85200" rIns="85200" bIns="85200" anchor="ctr" anchorCtr="0">
              <a:noAutofit/>
            </a:bodyPr>
            <a:lstStyle/>
            <a:p>
              <a:pPr marL="0" marR="0" lvl="0" indent="0" algn="l" rtl="0">
                <a:lnSpc>
                  <a:spcPct val="100000"/>
                </a:lnSpc>
                <a:spcBef>
                  <a:spcPts val="0"/>
                </a:spcBef>
                <a:spcAft>
                  <a:spcPts val="0"/>
                </a:spcAft>
                <a:buClr>
                  <a:srgbClr val="000000"/>
                </a:buClr>
                <a:buSzPts val="1305"/>
                <a:buFont typeface="Arial"/>
                <a:buNone/>
              </a:pPr>
              <a:endParaRPr sz="1131" i="0" u="none" strike="noStrike" cap="none">
                <a:solidFill>
                  <a:schemeClr val="dk2"/>
                </a:solidFill>
                <a:latin typeface="Sora"/>
                <a:ea typeface="Sora"/>
                <a:cs typeface="Sora"/>
                <a:sym typeface="Sora"/>
              </a:endParaRPr>
            </a:p>
          </p:txBody>
        </p:sp>
        <p:sp>
          <p:nvSpPr>
            <p:cNvPr id="1137" name="Google Shape;1137;p84"/>
            <p:cNvSpPr txBox="1"/>
            <p:nvPr/>
          </p:nvSpPr>
          <p:spPr>
            <a:xfrm>
              <a:off x="929922" y="1806983"/>
              <a:ext cx="5596500" cy="737400"/>
            </a:xfrm>
            <a:prstGeom prst="rect">
              <a:avLst/>
            </a:prstGeom>
            <a:noFill/>
            <a:ln>
              <a:noFill/>
            </a:ln>
          </p:spPr>
          <p:txBody>
            <a:bodyPr spcFirstLastPara="1" wrap="square" lIns="71000" tIns="71000" rIns="71000" bIns="71000" anchor="ctr" anchorCtr="0">
              <a:noAutofit/>
            </a:bodyPr>
            <a:lstStyle/>
            <a:p>
              <a:pPr marL="0" lvl="0" indent="0" algn="l" rtl="0">
                <a:lnSpc>
                  <a:spcPct val="90000"/>
                </a:lnSpc>
                <a:spcBef>
                  <a:spcPts val="0"/>
                </a:spcBef>
                <a:spcAft>
                  <a:spcPts val="0"/>
                </a:spcAft>
                <a:buNone/>
              </a:pPr>
              <a:r>
                <a:rPr lang="en" sz="1300" b="1">
                  <a:solidFill>
                    <a:schemeClr val="dk2"/>
                  </a:solidFill>
                  <a:latin typeface="Sora"/>
                  <a:ea typeface="Sora"/>
                  <a:cs typeface="Sora"/>
                  <a:sym typeface="Sora"/>
                </a:rPr>
                <a:t>Topic 3: Highly recommended stay</a:t>
              </a:r>
              <a:endParaRPr sz="1300" b="1">
                <a:solidFill>
                  <a:schemeClr val="dk2"/>
                </a:solidFill>
                <a:latin typeface="Sora"/>
                <a:ea typeface="Sora"/>
                <a:cs typeface="Sora"/>
                <a:sym typeface="Sora"/>
              </a:endParaRPr>
            </a:p>
            <a:p>
              <a:pPr marL="0" marR="0" lvl="0" indent="0" algn="l" rtl="0">
                <a:lnSpc>
                  <a:spcPct val="90000"/>
                </a:lnSpc>
                <a:spcBef>
                  <a:spcPts val="0"/>
                </a:spcBef>
                <a:spcAft>
                  <a:spcPts val="0"/>
                </a:spcAft>
                <a:buClr>
                  <a:schemeClr val="lt1"/>
                </a:buClr>
                <a:buSzPts val="1864"/>
                <a:buFont typeface="Calibri"/>
                <a:buNone/>
              </a:pPr>
              <a:r>
                <a:rPr lang="en" sz="1300">
                  <a:solidFill>
                    <a:schemeClr val="dk2"/>
                  </a:solidFill>
                  <a:latin typeface="Sora"/>
                  <a:ea typeface="Sora"/>
                  <a:cs typeface="Sora"/>
                  <a:sym typeface="Sora"/>
                </a:rPr>
                <a:t>Top words: building, condo, needle, market, melissa, vince</a:t>
              </a:r>
              <a:endParaRPr sz="1690">
                <a:solidFill>
                  <a:schemeClr val="dk2"/>
                </a:solidFill>
                <a:latin typeface="Sora"/>
                <a:ea typeface="Sora"/>
                <a:cs typeface="Sora"/>
                <a:sym typeface="Sora"/>
              </a:endParaRPr>
            </a:p>
          </p:txBody>
        </p:sp>
        <p:sp>
          <p:nvSpPr>
            <p:cNvPr id="1138" name="Google Shape;1138;p84"/>
            <p:cNvSpPr/>
            <p:nvPr/>
          </p:nvSpPr>
          <p:spPr>
            <a:xfrm>
              <a:off x="1360455" y="2676072"/>
              <a:ext cx="6072900" cy="783300"/>
            </a:xfrm>
            <a:prstGeom prst="roundRect">
              <a:avLst>
                <a:gd name="adj" fmla="val 10000"/>
              </a:avLst>
            </a:prstGeom>
            <a:solidFill>
              <a:srgbClr val="BABA55"/>
            </a:solidFill>
            <a:ln w="23675" cap="flat" cmpd="sng">
              <a:solidFill>
                <a:schemeClr val="lt1"/>
              </a:solidFill>
              <a:prstDash val="solid"/>
              <a:round/>
              <a:headEnd type="none" w="sm" len="sm"/>
              <a:tailEnd type="none" w="sm" len="sm"/>
            </a:ln>
          </p:spPr>
          <p:txBody>
            <a:bodyPr spcFirstLastPara="1" wrap="square" lIns="85200" tIns="85200" rIns="85200" bIns="85200" anchor="ctr" anchorCtr="0">
              <a:noAutofit/>
            </a:bodyPr>
            <a:lstStyle/>
            <a:p>
              <a:pPr marL="0" marR="0" lvl="0" indent="0" algn="l" rtl="0">
                <a:lnSpc>
                  <a:spcPct val="100000"/>
                </a:lnSpc>
                <a:spcBef>
                  <a:spcPts val="0"/>
                </a:spcBef>
                <a:spcAft>
                  <a:spcPts val="0"/>
                </a:spcAft>
                <a:buClr>
                  <a:srgbClr val="000000"/>
                </a:buClr>
                <a:buSzPts val="1305"/>
                <a:buFont typeface="Arial"/>
                <a:buNone/>
              </a:pPr>
              <a:endParaRPr sz="1131" i="0" u="none" strike="noStrike" cap="none">
                <a:solidFill>
                  <a:schemeClr val="dk2"/>
                </a:solidFill>
                <a:latin typeface="Sora"/>
                <a:ea typeface="Sora"/>
                <a:cs typeface="Sora"/>
                <a:sym typeface="Sora"/>
              </a:endParaRPr>
            </a:p>
          </p:txBody>
        </p:sp>
        <p:sp>
          <p:nvSpPr>
            <p:cNvPr id="1139" name="Google Shape;1139;p84"/>
            <p:cNvSpPr txBox="1"/>
            <p:nvPr/>
          </p:nvSpPr>
          <p:spPr>
            <a:xfrm>
              <a:off x="1383395" y="2699012"/>
              <a:ext cx="5064300" cy="737400"/>
            </a:xfrm>
            <a:prstGeom prst="rect">
              <a:avLst/>
            </a:prstGeom>
            <a:noFill/>
            <a:ln>
              <a:noFill/>
            </a:ln>
          </p:spPr>
          <p:txBody>
            <a:bodyPr spcFirstLastPara="1" wrap="square" lIns="71000" tIns="71000" rIns="71000" bIns="71000" anchor="ctr" anchorCtr="0">
              <a:noAutofit/>
            </a:bodyPr>
            <a:lstStyle/>
            <a:p>
              <a:pPr marL="0" lvl="0" indent="0" algn="l" rtl="0">
                <a:lnSpc>
                  <a:spcPct val="90000"/>
                </a:lnSpc>
                <a:spcBef>
                  <a:spcPts val="0"/>
                </a:spcBef>
                <a:spcAft>
                  <a:spcPts val="0"/>
                </a:spcAft>
                <a:buNone/>
              </a:pPr>
              <a:r>
                <a:rPr lang="en" sz="1300" b="1">
                  <a:solidFill>
                    <a:schemeClr val="dk2"/>
                  </a:solidFill>
                  <a:latin typeface="Sora"/>
                  <a:ea typeface="Sora"/>
                  <a:cs typeface="Sora"/>
                  <a:sym typeface="Sora"/>
                </a:rPr>
                <a:t>Topic 4: Clean and comfortable space</a:t>
              </a:r>
              <a:endParaRPr sz="1300" b="1">
                <a:solidFill>
                  <a:schemeClr val="dk2"/>
                </a:solidFill>
                <a:latin typeface="Sora"/>
                <a:ea typeface="Sora"/>
                <a:cs typeface="Sora"/>
                <a:sym typeface="Sora"/>
              </a:endParaRPr>
            </a:p>
            <a:p>
              <a:pPr marL="0" marR="0" lvl="0" indent="0" algn="l" rtl="0">
                <a:lnSpc>
                  <a:spcPct val="90000"/>
                </a:lnSpc>
                <a:spcBef>
                  <a:spcPts val="0"/>
                </a:spcBef>
                <a:spcAft>
                  <a:spcPts val="0"/>
                </a:spcAft>
                <a:buClr>
                  <a:schemeClr val="lt1"/>
                </a:buClr>
                <a:buSzPts val="1864"/>
                <a:buFont typeface="Calibri"/>
                <a:buNone/>
              </a:pPr>
              <a:r>
                <a:rPr lang="en" sz="1300">
                  <a:solidFill>
                    <a:schemeClr val="dk2"/>
                  </a:solidFill>
                  <a:latin typeface="Sora"/>
                  <a:ea typeface="Sora"/>
                  <a:cs typeface="Sora"/>
                  <a:sym typeface="Sora"/>
                </a:rPr>
                <a:t>Top words: beach, alki, alki beach, michael, west, mike</a:t>
              </a:r>
              <a:endParaRPr sz="1690">
                <a:solidFill>
                  <a:schemeClr val="dk2"/>
                </a:solidFill>
                <a:latin typeface="Sora"/>
                <a:ea typeface="Sora"/>
                <a:cs typeface="Sora"/>
                <a:sym typeface="Sora"/>
              </a:endParaRPr>
            </a:p>
          </p:txBody>
        </p:sp>
        <p:sp>
          <p:nvSpPr>
            <p:cNvPr id="1140" name="Google Shape;1140;p84"/>
            <p:cNvSpPr/>
            <p:nvPr/>
          </p:nvSpPr>
          <p:spPr>
            <a:xfrm>
              <a:off x="1813940" y="3568097"/>
              <a:ext cx="6072900" cy="783300"/>
            </a:xfrm>
            <a:prstGeom prst="roundRect">
              <a:avLst>
                <a:gd name="adj" fmla="val 10000"/>
              </a:avLst>
            </a:prstGeom>
            <a:solidFill>
              <a:srgbClr val="99B958"/>
            </a:solidFill>
            <a:ln w="23675" cap="flat" cmpd="sng">
              <a:solidFill>
                <a:schemeClr val="lt1"/>
              </a:solidFill>
              <a:prstDash val="solid"/>
              <a:round/>
              <a:headEnd type="none" w="sm" len="sm"/>
              <a:tailEnd type="none" w="sm" len="sm"/>
            </a:ln>
          </p:spPr>
          <p:txBody>
            <a:bodyPr spcFirstLastPara="1" wrap="square" lIns="85200" tIns="85200" rIns="85200" bIns="85200" anchor="ctr" anchorCtr="0">
              <a:noAutofit/>
            </a:bodyPr>
            <a:lstStyle/>
            <a:p>
              <a:pPr marL="0" marR="0" lvl="0" indent="0" algn="l" rtl="0">
                <a:lnSpc>
                  <a:spcPct val="100000"/>
                </a:lnSpc>
                <a:spcBef>
                  <a:spcPts val="0"/>
                </a:spcBef>
                <a:spcAft>
                  <a:spcPts val="0"/>
                </a:spcAft>
                <a:buClr>
                  <a:srgbClr val="000000"/>
                </a:buClr>
                <a:buSzPts val="1305"/>
                <a:buFont typeface="Arial"/>
                <a:buNone/>
              </a:pPr>
              <a:endParaRPr sz="1131" i="0" u="none" strike="noStrike" cap="none">
                <a:solidFill>
                  <a:schemeClr val="dk2"/>
                </a:solidFill>
                <a:latin typeface="Sora"/>
                <a:ea typeface="Sora"/>
                <a:cs typeface="Sora"/>
                <a:sym typeface="Sora"/>
              </a:endParaRPr>
            </a:p>
          </p:txBody>
        </p:sp>
        <p:sp>
          <p:nvSpPr>
            <p:cNvPr id="1141" name="Google Shape;1141;p84"/>
            <p:cNvSpPr txBox="1"/>
            <p:nvPr/>
          </p:nvSpPr>
          <p:spPr>
            <a:xfrm>
              <a:off x="1836874" y="3591037"/>
              <a:ext cx="6174300" cy="737400"/>
            </a:xfrm>
            <a:prstGeom prst="rect">
              <a:avLst/>
            </a:prstGeom>
            <a:noFill/>
            <a:ln>
              <a:noFill/>
            </a:ln>
          </p:spPr>
          <p:txBody>
            <a:bodyPr spcFirstLastPara="1" wrap="square" lIns="71000" tIns="71000" rIns="71000" bIns="71000" anchor="ctr" anchorCtr="0">
              <a:noAutofit/>
            </a:bodyPr>
            <a:lstStyle/>
            <a:p>
              <a:pPr marL="0" lvl="0" indent="0" algn="l" rtl="0">
                <a:lnSpc>
                  <a:spcPct val="90000"/>
                </a:lnSpc>
                <a:spcBef>
                  <a:spcPts val="0"/>
                </a:spcBef>
                <a:spcAft>
                  <a:spcPts val="0"/>
                </a:spcAft>
                <a:buNone/>
              </a:pPr>
              <a:r>
                <a:rPr lang="en" sz="1300" b="1">
                  <a:solidFill>
                    <a:schemeClr val="dk2"/>
                  </a:solidFill>
                  <a:latin typeface="Sora"/>
                  <a:ea typeface="Sora"/>
                  <a:cs typeface="Sora"/>
                  <a:sym typeface="Sora"/>
                </a:rPr>
                <a:t>Topic 5: Friendly &amp; responsive host</a:t>
              </a:r>
              <a:endParaRPr sz="1300" b="1">
                <a:solidFill>
                  <a:schemeClr val="dk2"/>
                </a:solidFill>
                <a:latin typeface="Sora"/>
                <a:ea typeface="Sora"/>
                <a:cs typeface="Sora"/>
                <a:sym typeface="Sora"/>
              </a:endParaRPr>
            </a:p>
            <a:p>
              <a:pPr marL="0" marR="0" lvl="0" indent="0" algn="l" rtl="0">
                <a:lnSpc>
                  <a:spcPct val="90000"/>
                </a:lnSpc>
                <a:spcBef>
                  <a:spcPts val="0"/>
                </a:spcBef>
                <a:spcAft>
                  <a:spcPts val="0"/>
                </a:spcAft>
                <a:buClr>
                  <a:schemeClr val="lt1"/>
                </a:buClr>
                <a:buSzPts val="1864"/>
                <a:buFont typeface="Calibri"/>
                <a:buNone/>
              </a:pPr>
              <a:r>
                <a:rPr lang="en" sz="1300">
                  <a:solidFill>
                    <a:schemeClr val="dk2"/>
                  </a:solidFill>
                  <a:latin typeface="Sora"/>
                  <a:ea typeface="Sora"/>
                  <a:cs typeface="Sora"/>
                  <a:sym typeface="Sora"/>
                </a:rPr>
                <a:t>Top words: melissa, view, uw, university, melissa responsive</a:t>
              </a:r>
              <a:endParaRPr sz="1690">
                <a:solidFill>
                  <a:schemeClr val="dk2"/>
                </a:solidFill>
                <a:latin typeface="Sora"/>
                <a:ea typeface="Sora"/>
                <a:cs typeface="Sora"/>
                <a:sym typeface="Sora"/>
              </a:endParaRPr>
            </a:p>
          </p:txBody>
        </p:sp>
      </p:grpSp>
      <p:sp>
        <p:nvSpPr>
          <p:cNvPr id="1142" name="Google Shape;1142;p84"/>
          <p:cNvSpPr/>
          <p:nvPr/>
        </p:nvSpPr>
        <p:spPr>
          <a:xfrm>
            <a:off x="2731154" y="4241443"/>
            <a:ext cx="5658600" cy="547500"/>
          </a:xfrm>
          <a:prstGeom prst="roundRect">
            <a:avLst>
              <a:gd name="adj" fmla="val 10000"/>
            </a:avLst>
          </a:prstGeom>
          <a:solidFill>
            <a:srgbClr val="B6D7A8"/>
          </a:solidFill>
          <a:ln w="23675" cap="flat" cmpd="sng">
            <a:solidFill>
              <a:schemeClr val="lt1"/>
            </a:solidFill>
            <a:prstDash val="solid"/>
            <a:round/>
            <a:headEnd type="none" w="sm" len="sm"/>
            <a:tailEnd type="none" w="sm" len="sm"/>
          </a:ln>
        </p:spPr>
        <p:txBody>
          <a:bodyPr spcFirstLastPara="1" wrap="square" lIns="85200" tIns="85200" rIns="85200" bIns="85200" anchor="ctr" anchorCtr="0">
            <a:noAutofit/>
          </a:bodyPr>
          <a:lstStyle/>
          <a:p>
            <a:pPr marL="0" lvl="0" indent="0" algn="l" rtl="0">
              <a:spcBef>
                <a:spcPts val="0"/>
              </a:spcBef>
              <a:spcAft>
                <a:spcPts val="0"/>
              </a:spcAft>
              <a:buNone/>
            </a:pPr>
            <a:r>
              <a:rPr lang="en" sz="1300" b="1">
                <a:solidFill>
                  <a:schemeClr val="dk2"/>
                </a:solidFill>
                <a:latin typeface="Sora"/>
                <a:ea typeface="Sora"/>
                <a:cs typeface="Sora"/>
                <a:sym typeface="Sora"/>
              </a:rPr>
              <a:t>Topic 6: Relaxing and quiet stay</a:t>
            </a:r>
            <a:endParaRPr sz="1300" b="1">
              <a:solidFill>
                <a:schemeClr val="dk2"/>
              </a:solidFill>
              <a:latin typeface="Sora"/>
              <a:ea typeface="Sora"/>
              <a:cs typeface="Sora"/>
              <a:sym typeface="Sora"/>
            </a:endParaRPr>
          </a:p>
          <a:p>
            <a:pPr marL="0" marR="0" lvl="0" indent="0" algn="l" rtl="0">
              <a:lnSpc>
                <a:spcPct val="100000"/>
              </a:lnSpc>
              <a:spcBef>
                <a:spcPts val="0"/>
              </a:spcBef>
              <a:spcAft>
                <a:spcPts val="0"/>
              </a:spcAft>
              <a:buClr>
                <a:srgbClr val="000000"/>
              </a:buClr>
              <a:buSzPts val="1305"/>
              <a:buFont typeface="Arial"/>
              <a:buNone/>
            </a:pPr>
            <a:r>
              <a:rPr lang="en" sz="1300">
                <a:solidFill>
                  <a:schemeClr val="dk2"/>
                </a:solidFill>
                <a:latin typeface="Sora"/>
                <a:ea typeface="Sora"/>
                <a:cs typeface="Sora"/>
                <a:sym typeface="Sora"/>
              </a:rPr>
              <a:t>Top words: vince, vinces, beach, alki, vince responsive</a:t>
            </a:r>
            <a:endParaRPr sz="1131">
              <a:solidFill>
                <a:schemeClr val="dk2"/>
              </a:solidFill>
              <a:latin typeface="Sora"/>
              <a:ea typeface="Sora"/>
              <a:cs typeface="Sora"/>
              <a:sym typeface="Sora"/>
            </a:endParaRPr>
          </a:p>
        </p:txBody>
      </p:sp>
      <p:sp>
        <p:nvSpPr>
          <p:cNvPr id="1143" name="Google Shape;1143;p84"/>
          <p:cNvSpPr/>
          <p:nvPr/>
        </p:nvSpPr>
        <p:spPr>
          <a:xfrm>
            <a:off x="5734802" y="1366144"/>
            <a:ext cx="509100" cy="381900"/>
          </a:xfrm>
          <a:prstGeom prst="downArrow">
            <a:avLst>
              <a:gd name="adj1" fmla="val 55000"/>
              <a:gd name="adj2" fmla="val 45000"/>
            </a:avLst>
          </a:prstGeom>
          <a:solidFill>
            <a:srgbClr val="E7CFCF">
              <a:alpha val="89410"/>
            </a:srgbClr>
          </a:solidFill>
          <a:ln w="25400" cap="flat" cmpd="sng">
            <a:solidFill>
              <a:srgbClr val="E7CFCF">
                <a:alpha val="8941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i="0" u="none" strike="noStrike" cap="none">
              <a:solidFill>
                <a:schemeClr val="dk2"/>
              </a:solidFill>
              <a:latin typeface="Sora"/>
              <a:ea typeface="Sora"/>
              <a:cs typeface="Sora"/>
              <a:sym typeface="Sora"/>
            </a:endParaRPr>
          </a:p>
        </p:txBody>
      </p:sp>
      <p:sp>
        <p:nvSpPr>
          <p:cNvPr id="1144" name="Google Shape;1144;p84"/>
          <p:cNvSpPr/>
          <p:nvPr/>
        </p:nvSpPr>
        <p:spPr>
          <a:xfrm>
            <a:off x="6199802" y="2027894"/>
            <a:ext cx="509100" cy="381900"/>
          </a:xfrm>
          <a:prstGeom prst="downArrow">
            <a:avLst>
              <a:gd name="adj1" fmla="val 55000"/>
              <a:gd name="adj2" fmla="val 45000"/>
            </a:avLst>
          </a:prstGeom>
          <a:solidFill>
            <a:srgbClr val="E7CFCF">
              <a:alpha val="89410"/>
            </a:srgbClr>
          </a:solidFill>
          <a:ln w="25400" cap="flat" cmpd="sng">
            <a:solidFill>
              <a:srgbClr val="E7CFCF">
                <a:alpha val="8941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i="0" u="none" strike="noStrike" cap="none">
              <a:solidFill>
                <a:schemeClr val="dk2"/>
              </a:solidFill>
              <a:latin typeface="Sora"/>
              <a:ea typeface="Sora"/>
              <a:cs typeface="Sora"/>
              <a:sym typeface="Sora"/>
            </a:endParaRPr>
          </a:p>
        </p:txBody>
      </p:sp>
      <p:sp>
        <p:nvSpPr>
          <p:cNvPr id="1145" name="Google Shape;1145;p84"/>
          <p:cNvSpPr/>
          <p:nvPr/>
        </p:nvSpPr>
        <p:spPr>
          <a:xfrm>
            <a:off x="6548252" y="2689631"/>
            <a:ext cx="509100" cy="381900"/>
          </a:xfrm>
          <a:prstGeom prst="downArrow">
            <a:avLst>
              <a:gd name="adj1" fmla="val 55000"/>
              <a:gd name="adj2" fmla="val 45000"/>
            </a:avLst>
          </a:prstGeom>
          <a:solidFill>
            <a:srgbClr val="E7CFCF">
              <a:alpha val="89410"/>
            </a:srgbClr>
          </a:solidFill>
          <a:ln w="25400" cap="flat" cmpd="sng">
            <a:solidFill>
              <a:srgbClr val="E7CFCF">
                <a:alpha val="8941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i="0" u="none" strike="noStrike" cap="none">
              <a:solidFill>
                <a:schemeClr val="dk2"/>
              </a:solidFill>
              <a:latin typeface="Sora"/>
              <a:ea typeface="Sora"/>
              <a:cs typeface="Sora"/>
              <a:sym typeface="Sora"/>
            </a:endParaRPr>
          </a:p>
        </p:txBody>
      </p:sp>
      <p:sp>
        <p:nvSpPr>
          <p:cNvPr id="1146" name="Google Shape;1146;p84"/>
          <p:cNvSpPr/>
          <p:nvPr/>
        </p:nvSpPr>
        <p:spPr>
          <a:xfrm>
            <a:off x="6959177" y="3308506"/>
            <a:ext cx="509100" cy="381900"/>
          </a:xfrm>
          <a:prstGeom prst="downArrow">
            <a:avLst>
              <a:gd name="adj1" fmla="val 55000"/>
              <a:gd name="adj2" fmla="val 45000"/>
            </a:avLst>
          </a:prstGeom>
          <a:solidFill>
            <a:srgbClr val="E7CFCF">
              <a:alpha val="89410"/>
            </a:srgbClr>
          </a:solidFill>
          <a:ln w="25400" cap="flat" cmpd="sng">
            <a:solidFill>
              <a:srgbClr val="E7CFCF">
                <a:alpha val="8941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i="0" u="none" strike="noStrike" cap="none">
              <a:solidFill>
                <a:schemeClr val="dk2"/>
              </a:solidFill>
              <a:latin typeface="Sora"/>
              <a:ea typeface="Sora"/>
              <a:cs typeface="Sora"/>
              <a:sym typeface="Sora"/>
            </a:endParaRPr>
          </a:p>
        </p:txBody>
      </p:sp>
      <p:sp>
        <p:nvSpPr>
          <p:cNvPr id="1147" name="Google Shape;1147;p84"/>
          <p:cNvSpPr/>
          <p:nvPr/>
        </p:nvSpPr>
        <p:spPr>
          <a:xfrm>
            <a:off x="7416377" y="3966244"/>
            <a:ext cx="509100" cy="381900"/>
          </a:xfrm>
          <a:prstGeom prst="downArrow">
            <a:avLst>
              <a:gd name="adj1" fmla="val 55000"/>
              <a:gd name="adj2" fmla="val 45000"/>
            </a:avLst>
          </a:prstGeom>
          <a:solidFill>
            <a:srgbClr val="E7CFCF">
              <a:alpha val="89410"/>
            </a:srgbClr>
          </a:solidFill>
          <a:ln w="25400" cap="flat" cmpd="sng">
            <a:solidFill>
              <a:srgbClr val="E7CFCF">
                <a:alpha val="8941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i="0" u="none" strike="noStrike" cap="none">
              <a:solidFill>
                <a:schemeClr val="dk2"/>
              </a:solidFill>
              <a:latin typeface="Sora"/>
              <a:ea typeface="Sora"/>
              <a:cs typeface="Sora"/>
              <a:sym typeface="Sora"/>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51"/>
        <p:cNvGrpSpPr/>
        <p:nvPr/>
      </p:nvGrpSpPr>
      <p:grpSpPr>
        <a:xfrm>
          <a:off x="0" y="0"/>
          <a:ext cx="0" cy="0"/>
          <a:chOff x="0" y="0"/>
          <a:chExt cx="0" cy="0"/>
        </a:xfrm>
      </p:grpSpPr>
      <p:sp>
        <p:nvSpPr>
          <p:cNvPr id="1152" name="Google Shape;1152;p85"/>
          <p:cNvSpPr txBox="1">
            <a:spLocks noGrp="1"/>
          </p:cNvSpPr>
          <p:nvPr>
            <p:ph type="title"/>
          </p:nvPr>
        </p:nvSpPr>
        <p:spPr>
          <a:xfrm>
            <a:off x="457200" y="205978"/>
            <a:ext cx="8229600" cy="8574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endParaRPr/>
          </a:p>
        </p:txBody>
      </p:sp>
      <p:sp>
        <p:nvSpPr>
          <p:cNvPr id="1153" name="Google Shape;1153;p85"/>
          <p:cNvSpPr txBox="1">
            <a:spLocks noGrp="1"/>
          </p:cNvSpPr>
          <p:nvPr>
            <p:ph type="body" idx="1"/>
          </p:nvPr>
        </p:nvSpPr>
        <p:spPr>
          <a:xfrm>
            <a:off x="457200" y="1200150"/>
            <a:ext cx="8229600" cy="3394500"/>
          </a:xfrm>
          <a:prstGeom prst="rect">
            <a:avLst/>
          </a:prstGeom>
        </p:spPr>
        <p:txBody>
          <a:bodyPr spcFirstLastPara="1" wrap="square" lIns="91425" tIns="45700" rIns="91425" bIns="45700" anchor="t" anchorCtr="0">
            <a:normAutofit/>
          </a:bodyPr>
          <a:lstStyle/>
          <a:p>
            <a:pPr marL="0" lvl="0" indent="0" algn="l" rtl="0">
              <a:spcBef>
                <a:spcPts val="360"/>
              </a:spcBef>
              <a:spcAft>
                <a:spcPts val="0"/>
              </a:spcAft>
              <a:buNone/>
            </a:pPr>
            <a:endParaRPr/>
          </a:p>
        </p:txBody>
      </p:sp>
      <p:sp>
        <p:nvSpPr>
          <p:cNvPr id="1154" name="Google Shape;1154;p85"/>
          <p:cNvSpPr/>
          <p:nvPr/>
        </p:nvSpPr>
        <p:spPr>
          <a:xfrm>
            <a:off x="0" y="0"/>
            <a:ext cx="9141600" cy="51435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i="0" u="none" strike="noStrike" cap="none">
              <a:solidFill>
                <a:schemeClr val="lt1"/>
              </a:solidFill>
              <a:latin typeface="Sora"/>
              <a:ea typeface="Sora"/>
              <a:cs typeface="Sora"/>
              <a:sym typeface="Sora"/>
            </a:endParaRPr>
          </a:p>
        </p:txBody>
      </p:sp>
      <p:sp>
        <p:nvSpPr>
          <p:cNvPr id="1155" name="Google Shape;1155;p85"/>
          <p:cNvSpPr/>
          <p:nvPr/>
        </p:nvSpPr>
        <p:spPr>
          <a:xfrm>
            <a:off x="57375" y="0"/>
            <a:ext cx="9084300" cy="51435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i="0" u="none" strike="noStrike" cap="none">
              <a:solidFill>
                <a:schemeClr val="lt1"/>
              </a:solidFill>
              <a:latin typeface="Sora"/>
              <a:ea typeface="Sora"/>
              <a:cs typeface="Sora"/>
              <a:sym typeface="Sora"/>
            </a:endParaRPr>
          </a:p>
        </p:txBody>
      </p:sp>
      <p:sp>
        <p:nvSpPr>
          <p:cNvPr id="1156" name="Google Shape;1156;p85"/>
          <p:cNvSpPr txBox="1">
            <a:spLocks noGrp="1"/>
          </p:cNvSpPr>
          <p:nvPr>
            <p:ph type="title"/>
          </p:nvPr>
        </p:nvSpPr>
        <p:spPr>
          <a:xfrm rot="-5400000">
            <a:off x="2008738" y="1179093"/>
            <a:ext cx="3353700" cy="278880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chemeClr val="lt1"/>
              </a:buClr>
              <a:buSzPts val="4200"/>
              <a:buFont typeface="Calibri"/>
              <a:buNone/>
            </a:pPr>
            <a:r>
              <a:rPr lang="en" sz="4200">
                <a:solidFill>
                  <a:schemeClr val="lt1"/>
                </a:solidFill>
                <a:latin typeface="Sora"/>
                <a:ea typeface="Sora"/>
                <a:cs typeface="Sora"/>
                <a:sym typeface="Sora"/>
              </a:rPr>
              <a:t>LSA</a:t>
            </a:r>
            <a:endParaRPr>
              <a:latin typeface="Sora"/>
              <a:ea typeface="Sora"/>
              <a:cs typeface="Sora"/>
              <a:sym typeface="Sora"/>
            </a:endParaRPr>
          </a:p>
        </p:txBody>
      </p:sp>
      <p:grpSp>
        <p:nvGrpSpPr>
          <p:cNvPr id="1157" name="Google Shape;1157;p85"/>
          <p:cNvGrpSpPr/>
          <p:nvPr/>
        </p:nvGrpSpPr>
        <p:grpSpPr>
          <a:xfrm>
            <a:off x="2834247" y="445619"/>
            <a:ext cx="5669700" cy="4252275"/>
            <a:chOff x="0" y="307834"/>
            <a:chExt cx="5669700" cy="5669700"/>
          </a:xfrm>
        </p:grpSpPr>
        <p:sp>
          <p:nvSpPr>
            <p:cNvPr id="1158" name="Google Shape;1158;p85"/>
            <p:cNvSpPr/>
            <p:nvPr/>
          </p:nvSpPr>
          <p:spPr>
            <a:xfrm>
              <a:off x="0" y="307834"/>
              <a:ext cx="5669700" cy="5669700"/>
            </a:xfrm>
            <a:prstGeom prst="diamond">
              <a:avLst/>
            </a:prstGeom>
            <a:solidFill>
              <a:srgbClr val="E7CFC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i="0" u="none" strike="noStrike" cap="none">
                <a:solidFill>
                  <a:srgbClr val="000000"/>
                </a:solidFill>
                <a:latin typeface="Sora"/>
                <a:ea typeface="Sora"/>
                <a:cs typeface="Sora"/>
                <a:sym typeface="Sora"/>
              </a:endParaRPr>
            </a:p>
          </p:txBody>
        </p:sp>
        <p:sp>
          <p:nvSpPr>
            <p:cNvPr id="1159" name="Google Shape;1159;p85"/>
            <p:cNvSpPr/>
            <p:nvPr/>
          </p:nvSpPr>
          <p:spPr>
            <a:xfrm>
              <a:off x="538614" y="846449"/>
              <a:ext cx="2211300" cy="2211300"/>
            </a:xfrm>
            <a:prstGeom prst="roundRect">
              <a:avLst>
                <a:gd name="adj" fmla="val 16667"/>
              </a:avLst>
            </a:prstGeom>
            <a:solidFill>
              <a:srgbClr val="BF504D"/>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i="0" u="none" strike="noStrike" cap="none">
                <a:solidFill>
                  <a:srgbClr val="000000"/>
                </a:solidFill>
                <a:latin typeface="Sora"/>
                <a:ea typeface="Sora"/>
                <a:cs typeface="Sora"/>
                <a:sym typeface="Sora"/>
              </a:endParaRPr>
            </a:p>
          </p:txBody>
        </p:sp>
        <p:sp>
          <p:nvSpPr>
            <p:cNvPr id="1160" name="Google Shape;1160;p85"/>
            <p:cNvSpPr txBox="1"/>
            <p:nvPr/>
          </p:nvSpPr>
          <p:spPr>
            <a:xfrm>
              <a:off x="646554" y="954389"/>
              <a:ext cx="1995300" cy="1995300"/>
            </a:xfrm>
            <a:prstGeom prst="rect">
              <a:avLst/>
            </a:prstGeom>
            <a:noFill/>
            <a:ln>
              <a:noFill/>
            </a:ln>
          </p:spPr>
          <p:txBody>
            <a:bodyPr spcFirstLastPara="1" wrap="square" lIns="53325" tIns="53325" rIns="53325" bIns="53325" anchor="ctr" anchorCtr="0">
              <a:noAutofit/>
            </a:bodyPr>
            <a:lstStyle/>
            <a:p>
              <a:pPr marL="0" marR="0" lvl="0" indent="0" algn="ctr" rtl="0">
                <a:lnSpc>
                  <a:spcPct val="90000"/>
                </a:lnSpc>
                <a:spcBef>
                  <a:spcPts val="0"/>
                </a:spcBef>
                <a:spcAft>
                  <a:spcPts val="0"/>
                </a:spcAft>
                <a:buClr>
                  <a:schemeClr val="lt1"/>
                </a:buClr>
                <a:buSzPts val="1400"/>
                <a:buFont typeface="Calibri"/>
                <a:buNone/>
              </a:pPr>
              <a:r>
                <a:rPr lang="en" sz="1400" b="1" i="0" u="none" strike="noStrike" cap="none">
                  <a:solidFill>
                    <a:schemeClr val="lt1"/>
                  </a:solidFill>
                  <a:latin typeface="Sora"/>
                  <a:ea typeface="Sora"/>
                  <a:cs typeface="Sora"/>
                  <a:sym typeface="Sora"/>
                </a:rPr>
                <a:t>What is L</a:t>
              </a:r>
              <a:r>
                <a:rPr lang="en" b="1">
                  <a:solidFill>
                    <a:schemeClr val="lt1"/>
                  </a:solidFill>
                  <a:latin typeface="Sora"/>
                  <a:ea typeface="Sora"/>
                  <a:cs typeface="Sora"/>
                  <a:sym typeface="Sora"/>
                </a:rPr>
                <a:t>D</a:t>
              </a:r>
              <a:r>
                <a:rPr lang="en" sz="1400" b="1" i="0" u="none" strike="noStrike" cap="none">
                  <a:solidFill>
                    <a:schemeClr val="lt1"/>
                  </a:solidFill>
                  <a:latin typeface="Sora"/>
                  <a:ea typeface="Sora"/>
                  <a:cs typeface="Sora"/>
                  <a:sym typeface="Sora"/>
                </a:rPr>
                <a:t>A?</a:t>
              </a:r>
              <a:endParaRPr sz="1400" i="0" u="none" strike="noStrike" cap="none">
                <a:solidFill>
                  <a:schemeClr val="lt1"/>
                </a:solidFill>
                <a:latin typeface="Sora"/>
                <a:ea typeface="Sora"/>
                <a:cs typeface="Sora"/>
                <a:sym typeface="Sora"/>
              </a:endParaRPr>
            </a:p>
          </p:txBody>
        </p:sp>
        <p:sp>
          <p:nvSpPr>
            <p:cNvPr id="1161" name="Google Shape;1161;p85"/>
            <p:cNvSpPr/>
            <p:nvPr/>
          </p:nvSpPr>
          <p:spPr>
            <a:xfrm>
              <a:off x="2919858" y="846449"/>
              <a:ext cx="2211300" cy="2211300"/>
            </a:xfrm>
            <a:prstGeom prst="roundRect">
              <a:avLst>
                <a:gd name="adj" fmla="val 16667"/>
              </a:avLst>
            </a:prstGeom>
            <a:solidFill>
              <a:srgbClr val="BC8250"/>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i="0" u="none" strike="noStrike" cap="none">
                <a:solidFill>
                  <a:srgbClr val="000000"/>
                </a:solidFill>
                <a:latin typeface="Sora"/>
                <a:ea typeface="Sora"/>
                <a:cs typeface="Sora"/>
                <a:sym typeface="Sora"/>
              </a:endParaRPr>
            </a:p>
          </p:txBody>
        </p:sp>
        <p:sp>
          <p:nvSpPr>
            <p:cNvPr id="1162" name="Google Shape;1162;p85"/>
            <p:cNvSpPr txBox="1"/>
            <p:nvPr/>
          </p:nvSpPr>
          <p:spPr>
            <a:xfrm>
              <a:off x="3027798" y="954389"/>
              <a:ext cx="1995300" cy="1995300"/>
            </a:xfrm>
            <a:prstGeom prst="rect">
              <a:avLst/>
            </a:prstGeom>
            <a:noFill/>
            <a:ln>
              <a:noFill/>
            </a:ln>
          </p:spPr>
          <p:txBody>
            <a:bodyPr spcFirstLastPara="1" wrap="square" lIns="53325" tIns="53325" rIns="53325" bIns="53325" anchor="ctr" anchorCtr="0">
              <a:noAutofit/>
            </a:bodyPr>
            <a:lstStyle/>
            <a:p>
              <a:pPr marL="0" lvl="0" indent="0" algn="ctr" rtl="0">
                <a:lnSpc>
                  <a:spcPct val="90000"/>
                </a:lnSpc>
                <a:spcBef>
                  <a:spcPts val="0"/>
                </a:spcBef>
                <a:spcAft>
                  <a:spcPts val="0"/>
                </a:spcAft>
                <a:buClr>
                  <a:schemeClr val="dk1"/>
                </a:buClr>
                <a:buSzPts val="1400"/>
                <a:buFont typeface="Calibri"/>
                <a:buNone/>
              </a:pPr>
              <a:r>
                <a:rPr lang="en" b="1">
                  <a:solidFill>
                    <a:schemeClr val="lt2"/>
                  </a:solidFill>
                  <a:latin typeface="Sora"/>
                  <a:ea typeface="Sora"/>
                  <a:cs typeface="Sora"/>
                  <a:sym typeface="Sora"/>
                </a:rPr>
                <a:t>Latent Dirichlet Allocation (LDA)</a:t>
              </a:r>
              <a:r>
                <a:rPr lang="en">
                  <a:solidFill>
                    <a:schemeClr val="lt2"/>
                  </a:solidFill>
                  <a:latin typeface="Sora"/>
                  <a:ea typeface="Sora"/>
                  <a:cs typeface="Sora"/>
                  <a:sym typeface="Sora"/>
                </a:rPr>
                <a:t> is a </a:t>
              </a:r>
              <a:r>
                <a:rPr lang="en" b="1">
                  <a:solidFill>
                    <a:schemeClr val="lt2"/>
                  </a:solidFill>
                  <a:latin typeface="Sora"/>
                  <a:ea typeface="Sora"/>
                  <a:cs typeface="Sora"/>
                  <a:sym typeface="Sora"/>
                </a:rPr>
                <a:t>generative probabilistic model</a:t>
              </a:r>
              <a:r>
                <a:rPr lang="en">
                  <a:solidFill>
                    <a:schemeClr val="lt2"/>
                  </a:solidFill>
                  <a:latin typeface="Sora"/>
                  <a:ea typeface="Sora"/>
                  <a:cs typeface="Sora"/>
                  <a:sym typeface="Sora"/>
                </a:rPr>
                <a:t> for discovering hidden topics in large text corpora. </a:t>
              </a:r>
              <a:endParaRPr>
                <a:solidFill>
                  <a:schemeClr val="lt2"/>
                </a:solidFill>
                <a:latin typeface="Sora"/>
                <a:ea typeface="Sora"/>
                <a:cs typeface="Sora"/>
                <a:sym typeface="Sora"/>
              </a:endParaRPr>
            </a:p>
            <a:p>
              <a:pPr marL="0" marR="0" lvl="0" indent="0" algn="ctr" rtl="0">
                <a:lnSpc>
                  <a:spcPct val="90000"/>
                </a:lnSpc>
                <a:spcBef>
                  <a:spcPts val="0"/>
                </a:spcBef>
                <a:spcAft>
                  <a:spcPts val="0"/>
                </a:spcAft>
                <a:buClr>
                  <a:schemeClr val="lt1"/>
                </a:buClr>
                <a:buSzPts val="1400"/>
                <a:buFont typeface="Calibri"/>
                <a:buNone/>
              </a:pPr>
              <a:endParaRPr sz="1100" b="1">
                <a:solidFill>
                  <a:schemeClr val="lt2"/>
                </a:solidFill>
                <a:latin typeface="Sora"/>
                <a:ea typeface="Sora"/>
                <a:cs typeface="Sora"/>
                <a:sym typeface="Sora"/>
              </a:endParaRPr>
            </a:p>
          </p:txBody>
        </p:sp>
        <p:sp>
          <p:nvSpPr>
            <p:cNvPr id="1163" name="Google Shape;1163;p85"/>
            <p:cNvSpPr/>
            <p:nvPr/>
          </p:nvSpPr>
          <p:spPr>
            <a:xfrm>
              <a:off x="538614" y="3227692"/>
              <a:ext cx="2211300" cy="2211300"/>
            </a:xfrm>
            <a:prstGeom prst="roundRect">
              <a:avLst>
                <a:gd name="adj" fmla="val 16667"/>
              </a:avLst>
            </a:prstGeom>
            <a:solidFill>
              <a:srgbClr val="BBB054"/>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i="0" u="none" strike="noStrike" cap="none">
                <a:solidFill>
                  <a:srgbClr val="000000"/>
                </a:solidFill>
                <a:latin typeface="Sora"/>
                <a:ea typeface="Sora"/>
                <a:cs typeface="Sora"/>
                <a:sym typeface="Sora"/>
              </a:endParaRPr>
            </a:p>
          </p:txBody>
        </p:sp>
        <p:sp>
          <p:nvSpPr>
            <p:cNvPr id="1164" name="Google Shape;1164;p85"/>
            <p:cNvSpPr txBox="1"/>
            <p:nvPr/>
          </p:nvSpPr>
          <p:spPr>
            <a:xfrm>
              <a:off x="646553" y="3508374"/>
              <a:ext cx="1995300" cy="1822500"/>
            </a:xfrm>
            <a:prstGeom prst="rect">
              <a:avLst/>
            </a:prstGeom>
            <a:noFill/>
            <a:ln>
              <a:noFill/>
            </a:ln>
          </p:spPr>
          <p:txBody>
            <a:bodyPr spcFirstLastPara="1" wrap="square" lIns="53325" tIns="53325" rIns="53325" bIns="53325" anchor="ctr" anchorCtr="0">
              <a:noAutofit/>
            </a:bodyPr>
            <a:lstStyle/>
            <a:p>
              <a:pPr marL="0" lvl="0" indent="0" algn="ctr" rtl="0">
                <a:lnSpc>
                  <a:spcPct val="90000"/>
                </a:lnSpc>
                <a:spcBef>
                  <a:spcPts val="0"/>
                </a:spcBef>
                <a:spcAft>
                  <a:spcPts val="0"/>
                </a:spcAft>
                <a:buClr>
                  <a:schemeClr val="dk1"/>
                </a:buClr>
                <a:buSzPts val="1400"/>
                <a:buFont typeface="Calibri"/>
                <a:buNone/>
              </a:pPr>
              <a:r>
                <a:rPr lang="en" sz="1500">
                  <a:solidFill>
                    <a:schemeClr val="lt2"/>
                  </a:solidFill>
                  <a:latin typeface="Sora"/>
                  <a:ea typeface="Sora"/>
                  <a:cs typeface="Sora"/>
                  <a:sym typeface="Sora"/>
                </a:rPr>
                <a:t>It assumes each document is a mixture of topics, and each topic is a distribution over words. </a:t>
              </a:r>
              <a:endParaRPr sz="1500">
                <a:solidFill>
                  <a:schemeClr val="lt2"/>
                </a:solidFill>
                <a:latin typeface="Sora"/>
                <a:ea typeface="Sora"/>
                <a:cs typeface="Sora"/>
                <a:sym typeface="Sora"/>
              </a:endParaRPr>
            </a:p>
            <a:p>
              <a:pPr marL="0" marR="0" lvl="0" indent="0" algn="ctr" rtl="0">
                <a:lnSpc>
                  <a:spcPct val="90000"/>
                </a:lnSpc>
                <a:spcBef>
                  <a:spcPts val="0"/>
                </a:spcBef>
                <a:spcAft>
                  <a:spcPts val="0"/>
                </a:spcAft>
                <a:buClr>
                  <a:schemeClr val="lt1"/>
                </a:buClr>
                <a:buSzPts val="1400"/>
                <a:buFont typeface="Calibri"/>
                <a:buNone/>
              </a:pPr>
              <a:endParaRPr sz="1500">
                <a:solidFill>
                  <a:schemeClr val="lt2"/>
                </a:solidFill>
                <a:latin typeface="Sora"/>
                <a:ea typeface="Sora"/>
                <a:cs typeface="Sora"/>
                <a:sym typeface="Sora"/>
              </a:endParaRPr>
            </a:p>
          </p:txBody>
        </p:sp>
        <p:sp>
          <p:nvSpPr>
            <p:cNvPr id="1165" name="Google Shape;1165;p85"/>
            <p:cNvSpPr txBox="1"/>
            <p:nvPr/>
          </p:nvSpPr>
          <p:spPr>
            <a:xfrm>
              <a:off x="3027798" y="3335632"/>
              <a:ext cx="1995300" cy="1995300"/>
            </a:xfrm>
            <a:prstGeom prst="rect">
              <a:avLst/>
            </a:prstGeom>
            <a:noFill/>
            <a:ln>
              <a:noFill/>
            </a:ln>
          </p:spPr>
          <p:txBody>
            <a:bodyPr spcFirstLastPara="1" wrap="square" lIns="53325" tIns="53325" rIns="53325" bIns="53325" anchor="ctr" anchorCtr="0">
              <a:noAutofit/>
            </a:bodyPr>
            <a:lstStyle/>
            <a:p>
              <a:pPr marL="0" marR="0" lvl="0" indent="0" algn="ctr" rtl="0">
                <a:lnSpc>
                  <a:spcPct val="90000"/>
                </a:lnSpc>
                <a:spcBef>
                  <a:spcPts val="0"/>
                </a:spcBef>
                <a:spcAft>
                  <a:spcPts val="0"/>
                </a:spcAft>
                <a:buClr>
                  <a:schemeClr val="lt1"/>
                </a:buClr>
                <a:buSzPts val="1400"/>
                <a:buFont typeface="Calibri"/>
                <a:buNone/>
              </a:pPr>
              <a:r>
                <a:rPr lang="en" sz="1400" i="0" u="none" strike="noStrike" cap="none">
                  <a:solidFill>
                    <a:schemeClr val="lt1"/>
                  </a:solidFill>
                  <a:latin typeface="Sora"/>
                  <a:ea typeface="Sora"/>
                  <a:cs typeface="Sora"/>
                  <a:sym typeface="Sora"/>
                </a:rPr>
                <a:t>Unlike simple keyword matching, LSA identifies </a:t>
              </a:r>
              <a:r>
                <a:rPr lang="en" sz="1400" b="1" i="0" u="none" strike="noStrike" cap="none">
                  <a:solidFill>
                    <a:schemeClr val="lt1"/>
                  </a:solidFill>
                  <a:latin typeface="Sora"/>
                  <a:ea typeface="Sora"/>
                  <a:cs typeface="Sora"/>
                  <a:sym typeface="Sora"/>
                </a:rPr>
                <a:t>concepts and patterns</a:t>
              </a:r>
              <a:r>
                <a:rPr lang="en" sz="1400" i="0" u="none" strike="noStrike" cap="none">
                  <a:solidFill>
                    <a:schemeClr val="lt1"/>
                  </a:solidFill>
                  <a:latin typeface="Sora"/>
                  <a:ea typeface="Sora"/>
                  <a:cs typeface="Sora"/>
                  <a:sym typeface="Sora"/>
                </a:rPr>
                <a:t> based on word co-occurrence.</a:t>
              </a:r>
              <a:endParaRPr sz="1400" i="0" u="none" strike="noStrike" cap="none">
                <a:solidFill>
                  <a:srgbClr val="000000"/>
                </a:solidFill>
                <a:latin typeface="Sora"/>
                <a:ea typeface="Sora"/>
                <a:cs typeface="Sora"/>
                <a:sym typeface="Sora"/>
              </a:endParaRPr>
            </a:p>
          </p:txBody>
        </p:sp>
        <p:sp>
          <p:nvSpPr>
            <p:cNvPr id="1166" name="Google Shape;1166;p85"/>
            <p:cNvSpPr/>
            <p:nvPr/>
          </p:nvSpPr>
          <p:spPr>
            <a:xfrm>
              <a:off x="2919858" y="3227692"/>
              <a:ext cx="2211300" cy="2211300"/>
            </a:xfrm>
            <a:prstGeom prst="roundRect">
              <a:avLst>
                <a:gd name="adj" fmla="val 16667"/>
              </a:avLst>
            </a:prstGeom>
            <a:solidFill>
              <a:srgbClr val="99B958"/>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90000"/>
                </a:lnSpc>
                <a:spcBef>
                  <a:spcPts val="0"/>
                </a:spcBef>
                <a:spcAft>
                  <a:spcPts val="0"/>
                </a:spcAft>
                <a:buClr>
                  <a:schemeClr val="dk1"/>
                </a:buClr>
                <a:buSzPts val="1400"/>
                <a:buFont typeface="Calibri"/>
                <a:buNone/>
              </a:pPr>
              <a:r>
                <a:rPr lang="en" sz="1500">
                  <a:solidFill>
                    <a:schemeClr val="lt2"/>
                  </a:solidFill>
                  <a:latin typeface="Sora"/>
                  <a:ea typeface="Sora"/>
                  <a:cs typeface="Sora"/>
                  <a:sym typeface="Sora"/>
                </a:rPr>
                <a:t>LDA uses </a:t>
              </a:r>
              <a:r>
                <a:rPr lang="en" sz="1500" b="1">
                  <a:solidFill>
                    <a:schemeClr val="lt2"/>
                  </a:solidFill>
                  <a:latin typeface="Sora"/>
                  <a:ea typeface="Sora"/>
                  <a:cs typeface="Sora"/>
                  <a:sym typeface="Sora"/>
                </a:rPr>
                <a:t>Bayesian inference</a:t>
              </a:r>
              <a:r>
                <a:rPr lang="en" sz="1500">
                  <a:solidFill>
                    <a:schemeClr val="lt2"/>
                  </a:solidFill>
                  <a:latin typeface="Sora"/>
                  <a:ea typeface="Sora"/>
                  <a:cs typeface="Sora"/>
                  <a:sym typeface="Sora"/>
                </a:rPr>
                <a:t> to assign probabilities of topics to words and documents. </a:t>
              </a:r>
              <a:endParaRPr sz="1500">
                <a:solidFill>
                  <a:schemeClr val="lt2"/>
                </a:solidFill>
                <a:latin typeface="Sora"/>
                <a:ea typeface="Sora"/>
                <a:cs typeface="Sora"/>
                <a:sym typeface="Sora"/>
              </a:endParaRPr>
            </a:p>
            <a:p>
              <a:pPr marL="0" marR="0" lvl="0" indent="0" algn="l" rtl="0">
                <a:lnSpc>
                  <a:spcPct val="100000"/>
                </a:lnSpc>
                <a:spcBef>
                  <a:spcPts val="0"/>
                </a:spcBef>
                <a:spcAft>
                  <a:spcPts val="0"/>
                </a:spcAft>
                <a:buClr>
                  <a:srgbClr val="000000"/>
                </a:buClr>
                <a:buSzPts val="1400"/>
                <a:buFont typeface="Arial"/>
                <a:buNone/>
              </a:pPr>
              <a:endParaRPr sz="1500">
                <a:solidFill>
                  <a:schemeClr val="lt2"/>
                </a:solidFill>
                <a:latin typeface="Sora"/>
                <a:ea typeface="Sora"/>
                <a:cs typeface="Sora"/>
                <a:sym typeface="Sora"/>
              </a:endParaRPr>
            </a:p>
          </p:txBody>
        </p:sp>
      </p:grpSp>
      <p:sp>
        <p:nvSpPr>
          <p:cNvPr id="1167" name="Google Shape;1167;p85"/>
          <p:cNvSpPr/>
          <p:nvPr/>
        </p:nvSpPr>
        <p:spPr>
          <a:xfrm>
            <a:off x="0" y="0"/>
            <a:ext cx="2650800" cy="5143500"/>
          </a:xfrm>
          <a:prstGeom prst="rect">
            <a:avLst/>
          </a:prstGeom>
          <a:solidFill>
            <a:srgbClr val="40404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highlight>
                <a:srgbClr val="404040"/>
              </a:highlight>
              <a:latin typeface="Calibri"/>
              <a:ea typeface="Calibri"/>
              <a:cs typeface="Calibri"/>
              <a:sym typeface="Calibri"/>
            </a:endParaRPr>
          </a:p>
        </p:txBody>
      </p:sp>
      <p:sp>
        <p:nvSpPr>
          <p:cNvPr id="1168" name="Google Shape;1168;p85"/>
          <p:cNvSpPr txBox="1"/>
          <p:nvPr/>
        </p:nvSpPr>
        <p:spPr>
          <a:xfrm rot="-5400000">
            <a:off x="803325" y="2243525"/>
            <a:ext cx="2496000" cy="212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400">
                <a:solidFill>
                  <a:schemeClr val="lt2"/>
                </a:solidFill>
                <a:latin typeface="Sora"/>
                <a:ea typeface="Sora"/>
                <a:cs typeface="Sora"/>
                <a:sym typeface="Sora"/>
              </a:rPr>
              <a:t>LDA</a:t>
            </a:r>
            <a:endParaRPr sz="3400">
              <a:solidFill>
                <a:schemeClr val="lt2"/>
              </a:solidFill>
              <a:latin typeface="Sora"/>
              <a:ea typeface="Sora"/>
              <a:cs typeface="Sora"/>
              <a:sym typeface="Sora"/>
            </a:endParaRPr>
          </a:p>
          <a:p>
            <a:pPr marL="0" lvl="0" indent="0" algn="l" rtl="0">
              <a:lnSpc>
                <a:spcPct val="90000"/>
              </a:lnSpc>
              <a:spcBef>
                <a:spcPts val="0"/>
              </a:spcBef>
              <a:spcAft>
                <a:spcPts val="0"/>
              </a:spcAft>
              <a:buNone/>
            </a:pPr>
            <a:r>
              <a:rPr lang="en" sz="1900">
                <a:solidFill>
                  <a:schemeClr val="lt2"/>
                </a:solidFill>
                <a:latin typeface="Sora"/>
                <a:ea typeface="Sora"/>
                <a:cs typeface="Sora"/>
                <a:sym typeface="Sora"/>
              </a:rPr>
              <a:t>Latent Dirichlet Allocation</a:t>
            </a:r>
            <a:endParaRPr sz="2400">
              <a:solidFill>
                <a:schemeClr val="lt2"/>
              </a:solidFill>
              <a:latin typeface="Sora"/>
              <a:ea typeface="Sora"/>
              <a:cs typeface="Sora"/>
              <a:sym typeface="Sora"/>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72"/>
        <p:cNvGrpSpPr/>
        <p:nvPr/>
      </p:nvGrpSpPr>
      <p:grpSpPr>
        <a:xfrm>
          <a:off x="0" y="0"/>
          <a:ext cx="0" cy="0"/>
          <a:chOff x="0" y="0"/>
          <a:chExt cx="0" cy="0"/>
        </a:xfrm>
      </p:grpSpPr>
      <p:sp>
        <p:nvSpPr>
          <p:cNvPr id="1173" name="Google Shape;1173;p86"/>
          <p:cNvSpPr txBox="1">
            <a:spLocks noGrp="1"/>
          </p:cNvSpPr>
          <p:nvPr>
            <p:ph type="title" idx="2"/>
          </p:nvPr>
        </p:nvSpPr>
        <p:spPr>
          <a:xfrm>
            <a:off x="895125" y="170600"/>
            <a:ext cx="5275500" cy="10989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 sz="3300">
                <a:latin typeface="Sora"/>
                <a:ea typeface="Sora"/>
                <a:cs typeface="Sora"/>
                <a:sym typeface="Sora"/>
              </a:rPr>
              <a:t>Ideal Number of topic &amp; LDA Word Cloud</a:t>
            </a:r>
            <a:endParaRPr sz="3300">
              <a:latin typeface="Sora"/>
              <a:ea typeface="Sora"/>
              <a:cs typeface="Sora"/>
              <a:sym typeface="Sora"/>
            </a:endParaRPr>
          </a:p>
        </p:txBody>
      </p:sp>
      <p:pic>
        <p:nvPicPr>
          <p:cNvPr id="1174" name="Google Shape;1174;p86"/>
          <p:cNvPicPr preferRelativeResize="0"/>
          <p:nvPr/>
        </p:nvPicPr>
        <p:blipFill rotWithShape="1">
          <a:blip r:embed="rId3">
            <a:alphaModFix/>
          </a:blip>
          <a:srcRect r="39939"/>
          <a:stretch/>
        </p:blipFill>
        <p:spPr>
          <a:xfrm>
            <a:off x="4167200" y="1482885"/>
            <a:ext cx="4851675" cy="1303950"/>
          </a:xfrm>
          <a:prstGeom prst="rect">
            <a:avLst/>
          </a:prstGeom>
          <a:noFill/>
          <a:ln>
            <a:noFill/>
          </a:ln>
        </p:spPr>
      </p:pic>
      <p:pic>
        <p:nvPicPr>
          <p:cNvPr id="1175" name="Google Shape;1175;p86"/>
          <p:cNvPicPr preferRelativeResize="0"/>
          <p:nvPr/>
        </p:nvPicPr>
        <p:blipFill rotWithShape="1">
          <a:blip r:embed="rId3">
            <a:alphaModFix/>
          </a:blip>
          <a:srcRect l="59898"/>
          <a:stretch/>
        </p:blipFill>
        <p:spPr>
          <a:xfrm>
            <a:off x="4704501" y="3000200"/>
            <a:ext cx="4008774" cy="1613600"/>
          </a:xfrm>
          <a:prstGeom prst="rect">
            <a:avLst/>
          </a:prstGeom>
          <a:noFill/>
          <a:ln>
            <a:noFill/>
          </a:ln>
        </p:spPr>
      </p:pic>
      <p:pic>
        <p:nvPicPr>
          <p:cNvPr id="1176" name="Google Shape;1176;p86"/>
          <p:cNvPicPr preferRelativeResize="0"/>
          <p:nvPr/>
        </p:nvPicPr>
        <p:blipFill rotWithShape="1">
          <a:blip r:embed="rId4">
            <a:alphaModFix/>
          </a:blip>
          <a:srcRect/>
          <a:stretch/>
        </p:blipFill>
        <p:spPr>
          <a:xfrm>
            <a:off x="228599" y="1394101"/>
            <a:ext cx="3798125" cy="321972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176"/>
                                        </p:tgtEl>
                                        <p:attrNameLst>
                                          <p:attrName>style.visibility</p:attrName>
                                        </p:attrNameLst>
                                      </p:cBhvr>
                                      <p:to>
                                        <p:strVal val="visible"/>
                                      </p:to>
                                    </p:set>
                                    <p:anim calcmode="lin" valueType="num">
                                      <p:cBhvr additive="base">
                                        <p:cTn id="7" dur="1000"/>
                                        <p:tgtEl>
                                          <p:spTgt spid="1176"/>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1174"/>
                                        </p:tgtEl>
                                        <p:attrNameLst>
                                          <p:attrName>style.visibility</p:attrName>
                                        </p:attrNameLst>
                                      </p:cBhvr>
                                      <p:to>
                                        <p:strVal val="visible"/>
                                      </p:to>
                                    </p:set>
                                    <p:anim calcmode="lin" valueType="num">
                                      <p:cBhvr additive="base">
                                        <p:cTn id="12" dur="1000"/>
                                        <p:tgtEl>
                                          <p:spTgt spid="1174"/>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nodeType="clickEffect">
                                  <p:stCondLst>
                                    <p:cond delay="0"/>
                                  </p:stCondLst>
                                  <p:childTnLst>
                                    <p:set>
                                      <p:cBhvr>
                                        <p:cTn id="16" dur="1" fill="hold">
                                          <p:stCondLst>
                                            <p:cond delay="0"/>
                                          </p:stCondLst>
                                        </p:cTn>
                                        <p:tgtEl>
                                          <p:spTgt spid="1175"/>
                                        </p:tgtEl>
                                        <p:attrNameLst>
                                          <p:attrName>style.visibility</p:attrName>
                                        </p:attrNameLst>
                                      </p:cBhvr>
                                      <p:to>
                                        <p:strVal val="visible"/>
                                      </p:to>
                                    </p:set>
                                    <p:anim calcmode="lin" valueType="num">
                                      <p:cBhvr additive="base">
                                        <p:cTn id="17" dur="1000"/>
                                        <p:tgtEl>
                                          <p:spTgt spid="1175"/>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80"/>
        <p:cNvGrpSpPr/>
        <p:nvPr/>
      </p:nvGrpSpPr>
      <p:grpSpPr>
        <a:xfrm>
          <a:off x="0" y="0"/>
          <a:ext cx="0" cy="0"/>
          <a:chOff x="0" y="0"/>
          <a:chExt cx="0" cy="0"/>
        </a:xfrm>
      </p:grpSpPr>
      <p:pic>
        <p:nvPicPr>
          <p:cNvPr id="1181" name="Google Shape;1181;p87"/>
          <p:cNvPicPr preferRelativeResize="0"/>
          <p:nvPr/>
        </p:nvPicPr>
        <p:blipFill rotWithShape="1">
          <a:blip r:embed="rId3">
            <a:alphaModFix/>
          </a:blip>
          <a:srcRect t="46584" r="30699"/>
          <a:stretch/>
        </p:blipFill>
        <p:spPr>
          <a:xfrm>
            <a:off x="1986075" y="2951125"/>
            <a:ext cx="4636499" cy="1518806"/>
          </a:xfrm>
          <a:prstGeom prst="rect">
            <a:avLst/>
          </a:prstGeom>
          <a:noFill/>
          <a:ln>
            <a:noFill/>
          </a:ln>
        </p:spPr>
      </p:pic>
      <p:pic>
        <p:nvPicPr>
          <p:cNvPr id="1182" name="Google Shape;1182;p87"/>
          <p:cNvPicPr preferRelativeResize="0"/>
          <p:nvPr/>
        </p:nvPicPr>
        <p:blipFill rotWithShape="1">
          <a:blip r:embed="rId3">
            <a:alphaModFix/>
          </a:blip>
          <a:srcRect b="50000"/>
          <a:stretch/>
        </p:blipFill>
        <p:spPr>
          <a:xfrm>
            <a:off x="598400" y="1107887"/>
            <a:ext cx="7411850" cy="1575026"/>
          </a:xfrm>
          <a:prstGeom prst="rect">
            <a:avLst/>
          </a:prstGeom>
          <a:noFill/>
          <a:ln>
            <a:noFill/>
          </a:ln>
        </p:spPr>
      </p:pic>
      <p:sp>
        <p:nvSpPr>
          <p:cNvPr id="1183" name="Google Shape;1183;p87"/>
          <p:cNvSpPr txBox="1"/>
          <p:nvPr/>
        </p:nvSpPr>
        <p:spPr>
          <a:xfrm>
            <a:off x="821225" y="302550"/>
            <a:ext cx="6375300" cy="432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600">
                <a:solidFill>
                  <a:schemeClr val="dk2"/>
                </a:solidFill>
                <a:latin typeface="Sora"/>
                <a:ea typeface="Sora"/>
                <a:cs typeface="Sora"/>
                <a:sym typeface="Sora"/>
              </a:rPr>
              <a:t>Top words per Topic</a:t>
            </a:r>
            <a:endParaRPr sz="2600">
              <a:solidFill>
                <a:schemeClr val="dk2"/>
              </a:solidFill>
              <a:latin typeface="Sora"/>
              <a:ea typeface="Sora"/>
              <a:cs typeface="Sora"/>
              <a:sym typeface="Sora"/>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87"/>
        <p:cNvGrpSpPr/>
        <p:nvPr/>
      </p:nvGrpSpPr>
      <p:grpSpPr>
        <a:xfrm>
          <a:off x="0" y="0"/>
          <a:ext cx="0" cy="0"/>
          <a:chOff x="0" y="0"/>
          <a:chExt cx="0" cy="0"/>
        </a:xfrm>
      </p:grpSpPr>
      <p:sp>
        <p:nvSpPr>
          <p:cNvPr id="1188" name="Google Shape;1188;p88"/>
          <p:cNvSpPr txBox="1">
            <a:spLocks noGrp="1"/>
          </p:cNvSpPr>
          <p:nvPr>
            <p:ph type="title" idx="14"/>
          </p:nvPr>
        </p:nvSpPr>
        <p:spPr>
          <a:xfrm>
            <a:off x="628650" y="273844"/>
            <a:ext cx="7381800" cy="9942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rgbClr val="003366"/>
              </a:buClr>
              <a:buSzPts val="4410"/>
              <a:buFont typeface="Calibri"/>
              <a:buNone/>
            </a:pPr>
            <a:r>
              <a:rPr lang="en" sz="3400"/>
              <a:t>LDA Model - Key Topics</a:t>
            </a:r>
            <a:endParaRPr sz="3400"/>
          </a:p>
        </p:txBody>
      </p:sp>
      <p:grpSp>
        <p:nvGrpSpPr>
          <p:cNvPr id="1189" name="Google Shape;1189;p88"/>
          <p:cNvGrpSpPr/>
          <p:nvPr/>
        </p:nvGrpSpPr>
        <p:grpSpPr>
          <a:xfrm>
            <a:off x="628650" y="1369219"/>
            <a:ext cx="7886840" cy="3263548"/>
            <a:chOff x="0" y="0"/>
            <a:chExt cx="7886840" cy="4351397"/>
          </a:xfrm>
        </p:grpSpPr>
        <p:sp>
          <p:nvSpPr>
            <p:cNvPr id="1190" name="Google Shape;1190;p88"/>
            <p:cNvSpPr/>
            <p:nvPr/>
          </p:nvSpPr>
          <p:spPr>
            <a:xfrm>
              <a:off x="0" y="0"/>
              <a:ext cx="6072900" cy="783300"/>
            </a:xfrm>
            <a:prstGeom prst="roundRect">
              <a:avLst>
                <a:gd name="adj" fmla="val 10000"/>
              </a:avLst>
            </a:prstGeom>
            <a:solidFill>
              <a:srgbClr val="BF504D"/>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200" i="0" u="none" strike="noStrike" cap="none">
                <a:solidFill>
                  <a:schemeClr val="dk2"/>
                </a:solidFill>
                <a:latin typeface="Sora"/>
                <a:ea typeface="Sora"/>
                <a:cs typeface="Sora"/>
                <a:sym typeface="Sora"/>
              </a:endParaRPr>
            </a:p>
          </p:txBody>
        </p:sp>
        <p:sp>
          <p:nvSpPr>
            <p:cNvPr id="1191" name="Google Shape;1191;p88"/>
            <p:cNvSpPr txBox="1"/>
            <p:nvPr/>
          </p:nvSpPr>
          <p:spPr>
            <a:xfrm>
              <a:off x="22951" y="22942"/>
              <a:ext cx="5853300" cy="737400"/>
            </a:xfrm>
            <a:prstGeom prst="rect">
              <a:avLst/>
            </a:prstGeom>
            <a:noFill/>
            <a:ln>
              <a:noFill/>
            </a:ln>
          </p:spPr>
          <p:txBody>
            <a:bodyPr spcFirstLastPara="1" wrap="square" lIns="76200" tIns="76200" rIns="76200" bIns="76200" anchor="ctr" anchorCtr="0">
              <a:noAutofit/>
            </a:bodyPr>
            <a:lstStyle/>
            <a:p>
              <a:pPr marL="0" lvl="0" indent="0" algn="l" rtl="0">
                <a:lnSpc>
                  <a:spcPct val="90000"/>
                </a:lnSpc>
                <a:spcBef>
                  <a:spcPts val="0"/>
                </a:spcBef>
                <a:spcAft>
                  <a:spcPts val="0"/>
                </a:spcAft>
                <a:buNone/>
              </a:pPr>
              <a:r>
                <a:rPr lang="en" sz="1300" b="1">
                  <a:solidFill>
                    <a:schemeClr val="dk2"/>
                  </a:solidFill>
                  <a:latin typeface="Sora"/>
                  <a:ea typeface="Sora"/>
                  <a:cs typeface="Sora"/>
                  <a:sym typeface="Sora"/>
                </a:rPr>
                <a:t>Topic 1: Walkable Downtown Convenience:</a:t>
              </a:r>
              <a:endParaRPr sz="1300" b="1">
                <a:solidFill>
                  <a:schemeClr val="dk2"/>
                </a:solidFill>
                <a:latin typeface="Sora"/>
                <a:ea typeface="Sora"/>
                <a:cs typeface="Sora"/>
                <a:sym typeface="Sora"/>
              </a:endParaRPr>
            </a:p>
            <a:p>
              <a:pPr marL="0" marR="0" lvl="0" indent="0" algn="l" rtl="0">
                <a:lnSpc>
                  <a:spcPct val="90000"/>
                </a:lnSpc>
                <a:spcBef>
                  <a:spcPts val="0"/>
                </a:spcBef>
                <a:spcAft>
                  <a:spcPts val="0"/>
                </a:spcAft>
                <a:buClr>
                  <a:schemeClr val="lt1"/>
                </a:buClr>
                <a:buSzPts val="2000"/>
                <a:buFont typeface="Calibri"/>
                <a:buNone/>
              </a:pPr>
              <a:r>
                <a:rPr lang="en" sz="1300">
                  <a:solidFill>
                    <a:schemeClr val="dk2"/>
                  </a:solidFill>
                  <a:latin typeface="Sora"/>
                  <a:ea typeface="Sora"/>
                  <a:cs typeface="Sora"/>
                  <a:sym typeface="Sora"/>
                </a:rPr>
                <a:t>apartment, walking, walk, distance, downtown, market, clean</a:t>
              </a:r>
              <a:endParaRPr sz="1800">
                <a:solidFill>
                  <a:schemeClr val="dk2"/>
                </a:solidFill>
                <a:latin typeface="Sora"/>
                <a:ea typeface="Sora"/>
                <a:cs typeface="Sora"/>
                <a:sym typeface="Sora"/>
              </a:endParaRPr>
            </a:p>
          </p:txBody>
        </p:sp>
        <p:sp>
          <p:nvSpPr>
            <p:cNvPr id="1192" name="Google Shape;1192;p88"/>
            <p:cNvSpPr/>
            <p:nvPr/>
          </p:nvSpPr>
          <p:spPr>
            <a:xfrm>
              <a:off x="453485" y="892024"/>
              <a:ext cx="6072900" cy="783300"/>
            </a:xfrm>
            <a:prstGeom prst="roundRect">
              <a:avLst>
                <a:gd name="adj" fmla="val 10000"/>
              </a:avLst>
            </a:prstGeom>
            <a:solidFill>
              <a:srgbClr val="BD754F"/>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200" i="0" u="none" strike="noStrike" cap="none">
                <a:solidFill>
                  <a:schemeClr val="dk2"/>
                </a:solidFill>
                <a:latin typeface="Sora"/>
                <a:ea typeface="Sora"/>
                <a:cs typeface="Sora"/>
                <a:sym typeface="Sora"/>
              </a:endParaRPr>
            </a:p>
          </p:txBody>
        </p:sp>
        <p:sp>
          <p:nvSpPr>
            <p:cNvPr id="1193" name="Google Shape;1193;p88"/>
            <p:cNvSpPr txBox="1"/>
            <p:nvPr/>
          </p:nvSpPr>
          <p:spPr>
            <a:xfrm>
              <a:off x="476425" y="914964"/>
              <a:ext cx="5064300" cy="737400"/>
            </a:xfrm>
            <a:prstGeom prst="rect">
              <a:avLst/>
            </a:prstGeom>
            <a:noFill/>
            <a:ln>
              <a:noFill/>
            </a:ln>
          </p:spPr>
          <p:txBody>
            <a:bodyPr spcFirstLastPara="1" wrap="square" lIns="76200" tIns="76200" rIns="76200" bIns="76200" anchor="ctr" anchorCtr="0">
              <a:noAutofit/>
            </a:bodyPr>
            <a:lstStyle/>
            <a:p>
              <a:pPr marL="0" lvl="0" indent="0" algn="l" rtl="0">
                <a:lnSpc>
                  <a:spcPct val="90000"/>
                </a:lnSpc>
                <a:spcBef>
                  <a:spcPts val="0"/>
                </a:spcBef>
                <a:spcAft>
                  <a:spcPts val="0"/>
                </a:spcAft>
                <a:buNone/>
              </a:pPr>
              <a:r>
                <a:rPr lang="en" sz="1300" b="1">
                  <a:solidFill>
                    <a:schemeClr val="dk2"/>
                  </a:solidFill>
                  <a:latin typeface="Sora"/>
                  <a:ea typeface="Sora"/>
                  <a:cs typeface="Sora"/>
                  <a:sym typeface="Sora"/>
                </a:rPr>
                <a:t>Topic 2: Cozy and Comfortable Stays:</a:t>
              </a:r>
              <a:endParaRPr sz="1300" b="1">
                <a:solidFill>
                  <a:schemeClr val="dk2"/>
                </a:solidFill>
                <a:latin typeface="Sora"/>
                <a:ea typeface="Sora"/>
                <a:cs typeface="Sora"/>
                <a:sym typeface="Sora"/>
              </a:endParaRPr>
            </a:p>
            <a:p>
              <a:pPr marL="0" marR="0" lvl="0" indent="0" algn="l" rtl="0">
                <a:lnSpc>
                  <a:spcPct val="90000"/>
                </a:lnSpc>
                <a:spcBef>
                  <a:spcPts val="0"/>
                </a:spcBef>
                <a:spcAft>
                  <a:spcPts val="0"/>
                </a:spcAft>
                <a:buClr>
                  <a:schemeClr val="lt1"/>
                </a:buClr>
                <a:buSzPts val="2000"/>
                <a:buFont typeface="Calibri"/>
                <a:buNone/>
              </a:pPr>
              <a:r>
                <a:rPr lang="en" sz="1300">
                  <a:solidFill>
                    <a:schemeClr val="dk2"/>
                  </a:solidFill>
                  <a:latin typeface="Sora"/>
                  <a:ea typeface="Sora"/>
                  <a:cs typeface="Sora"/>
                  <a:sym typeface="Sora"/>
                </a:rPr>
                <a:t>cozy, bed, little, lovely, wonderful, coffee, cute, walking</a:t>
              </a:r>
              <a:endParaRPr sz="1800">
                <a:solidFill>
                  <a:schemeClr val="dk2"/>
                </a:solidFill>
                <a:latin typeface="Sora"/>
                <a:ea typeface="Sora"/>
                <a:cs typeface="Sora"/>
                <a:sym typeface="Sora"/>
              </a:endParaRPr>
            </a:p>
          </p:txBody>
        </p:sp>
        <p:sp>
          <p:nvSpPr>
            <p:cNvPr id="1194" name="Google Shape;1194;p88"/>
            <p:cNvSpPr/>
            <p:nvPr/>
          </p:nvSpPr>
          <p:spPr>
            <a:xfrm>
              <a:off x="906970" y="1784048"/>
              <a:ext cx="6072900" cy="783300"/>
            </a:xfrm>
            <a:prstGeom prst="roundRect">
              <a:avLst>
                <a:gd name="adj" fmla="val 10000"/>
              </a:avLst>
            </a:prstGeom>
            <a:solidFill>
              <a:srgbClr val="BB9952"/>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200" i="0" u="none" strike="noStrike" cap="none">
                <a:solidFill>
                  <a:schemeClr val="dk2"/>
                </a:solidFill>
                <a:latin typeface="Sora"/>
                <a:ea typeface="Sora"/>
                <a:cs typeface="Sora"/>
                <a:sym typeface="Sora"/>
              </a:endParaRPr>
            </a:p>
          </p:txBody>
        </p:sp>
        <p:sp>
          <p:nvSpPr>
            <p:cNvPr id="1195" name="Google Shape;1195;p88"/>
            <p:cNvSpPr txBox="1"/>
            <p:nvPr/>
          </p:nvSpPr>
          <p:spPr>
            <a:xfrm>
              <a:off x="929899" y="1806975"/>
              <a:ext cx="5702700" cy="737400"/>
            </a:xfrm>
            <a:prstGeom prst="rect">
              <a:avLst/>
            </a:prstGeom>
            <a:noFill/>
            <a:ln>
              <a:noFill/>
            </a:ln>
          </p:spPr>
          <p:txBody>
            <a:bodyPr spcFirstLastPara="1" wrap="square" lIns="76200" tIns="76200" rIns="76200" bIns="76200" anchor="ctr" anchorCtr="0">
              <a:noAutofit/>
            </a:bodyPr>
            <a:lstStyle/>
            <a:p>
              <a:pPr marL="0" lvl="0" indent="0" algn="l" rtl="0">
                <a:lnSpc>
                  <a:spcPct val="90000"/>
                </a:lnSpc>
                <a:spcBef>
                  <a:spcPts val="0"/>
                </a:spcBef>
                <a:spcAft>
                  <a:spcPts val="0"/>
                </a:spcAft>
                <a:buNone/>
              </a:pPr>
              <a:r>
                <a:rPr lang="en" sz="1300" b="1">
                  <a:solidFill>
                    <a:schemeClr val="dk2"/>
                  </a:solidFill>
                  <a:latin typeface="Sora"/>
                  <a:ea typeface="Sora"/>
                  <a:cs typeface="Sora"/>
                  <a:sym typeface="Sora"/>
                </a:rPr>
                <a:t>Topic 3: Stay Essentials and Host Interaction:</a:t>
              </a:r>
              <a:endParaRPr sz="1300" b="1">
                <a:solidFill>
                  <a:schemeClr val="dk2"/>
                </a:solidFill>
                <a:latin typeface="Sora"/>
                <a:ea typeface="Sora"/>
                <a:cs typeface="Sora"/>
                <a:sym typeface="Sora"/>
              </a:endParaRPr>
            </a:p>
            <a:p>
              <a:pPr marL="0" marR="0" lvl="0" indent="0" algn="l" rtl="0">
                <a:lnSpc>
                  <a:spcPct val="90000"/>
                </a:lnSpc>
                <a:spcBef>
                  <a:spcPts val="0"/>
                </a:spcBef>
                <a:spcAft>
                  <a:spcPts val="0"/>
                </a:spcAft>
                <a:buClr>
                  <a:schemeClr val="lt1"/>
                </a:buClr>
                <a:buSzPts val="2000"/>
                <a:buFont typeface="Calibri"/>
                <a:buNone/>
              </a:pPr>
              <a:r>
                <a:rPr lang="en" sz="1300">
                  <a:solidFill>
                    <a:schemeClr val="dk2"/>
                  </a:solidFill>
                  <a:latin typeface="Sora"/>
                  <a:ea typeface="Sora"/>
                  <a:cs typeface="Sora"/>
                  <a:sym typeface="Sora"/>
                </a:rPr>
                <a:t>room, friendly, bathroom, staying, bus, place stay, downtown</a:t>
              </a:r>
              <a:endParaRPr sz="1800">
                <a:solidFill>
                  <a:schemeClr val="dk2"/>
                </a:solidFill>
                <a:latin typeface="Sora"/>
                <a:ea typeface="Sora"/>
                <a:cs typeface="Sora"/>
                <a:sym typeface="Sora"/>
              </a:endParaRPr>
            </a:p>
          </p:txBody>
        </p:sp>
        <p:sp>
          <p:nvSpPr>
            <p:cNvPr id="1196" name="Google Shape;1196;p88"/>
            <p:cNvSpPr/>
            <p:nvPr/>
          </p:nvSpPr>
          <p:spPr>
            <a:xfrm>
              <a:off x="1360455" y="2676072"/>
              <a:ext cx="6072900" cy="783300"/>
            </a:xfrm>
            <a:prstGeom prst="roundRect">
              <a:avLst>
                <a:gd name="adj" fmla="val 10000"/>
              </a:avLst>
            </a:prstGeom>
            <a:solidFill>
              <a:srgbClr val="BABA55"/>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200" i="0" u="none" strike="noStrike" cap="none">
                <a:solidFill>
                  <a:schemeClr val="dk2"/>
                </a:solidFill>
                <a:latin typeface="Sora"/>
                <a:ea typeface="Sora"/>
                <a:cs typeface="Sora"/>
                <a:sym typeface="Sora"/>
              </a:endParaRPr>
            </a:p>
          </p:txBody>
        </p:sp>
        <p:sp>
          <p:nvSpPr>
            <p:cNvPr id="1197" name="Google Shape;1197;p88"/>
            <p:cNvSpPr txBox="1"/>
            <p:nvPr/>
          </p:nvSpPr>
          <p:spPr>
            <a:xfrm>
              <a:off x="1383395" y="2699012"/>
              <a:ext cx="5064300" cy="737400"/>
            </a:xfrm>
            <a:prstGeom prst="rect">
              <a:avLst/>
            </a:prstGeom>
            <a:noFill/>
            <a:ln>
              <a:noFill/>
            </a:ln>
          </p:spPr>
          <p:txBody>
            <a:bodyPr spcFirstLastPara="1" wrap="square" lIns="76200" tIns="76200" rIns="76200" bIns="76200" anchor="ctr" anchorCtr="0">
              <a:noAutofit/>
            </a:bodyPr>
            <a:lstStyle/>
            <a:p>
              <a:pPr marL="0" lvl="0" indent="0" algn="l" rtl="0">
                <a:lnSpc>
                  <a:spcPct val="90000"/>
                </a:lnSpc>
                <a:spcBef>
                  <a:spcPts val="0"/>
                </a:spcBef>
                <a:spcAft>
                  <a:spcPts val="0"/>
                </a:spcAft>
                <a:buNone/>
              </a:pPr>
              <a:r>
                <a:rPr lang="en" sz="1300" b="1">
                  <a:solidFill>
                    <a:schemeClr val="dk2"/>
                  </a:solidFill>
                  <a:latin typeface="Sora"/>
                  <a:ea typeface="Sora"/>
                  <a:cs typeface="Sora"/>
                  <a:sym typeface="Sora"/>
                </a:rPr>
                <a:t>Topic 4: Scenic Views and Memorable Experience:</a:t>
              </a:r>
              <a:endParaRPr sz="1300" b="1">
                <a:solidFill>
                  <a:schemeClr val="dk2"/>
                </a:solidFill>
                <a:latin typeface="Sora"/>
                <a:ea typeface="Sora"/>
                <a:cs typeface="Sora"/>
                <a:sym typeface="Sora"/>
              </a:endParaRPr>
            </a:p>
            <a:p>
              <a:pPr marL="0" marR="0" lvl="0" indent="0" algn="l" rtl="0">
                <a:lnSpc>
                  <a:spcPct val="90000"/>
                </a:lnSpc>
                <a:spcBef>
                  <a:spcPts val="0"/>
                </a:spcBef>
                <a:spcAft>
                  <a:spcPts val="0"/>
                </a:spcAft>
                <a:buClr>
                  <a:schemeClr val="lt1"/>
                </a:buClr>
                <a:buSzPts val="2000"/>
                <a:buFont typeface="Calibri"/>
                <a:buNone/>
              </a:pPr>
              <a:r>
                <a:rPr lang="en" sz="1300">
                  <a:solidFill>
                    <a:schemeClr val="dk2"/>
                  </a:solidFill>
                  <a:latin typeface="Sora"/>
                  <a:ea typeface="Sora"/>
                  <a:cs typeface="Sora"/>
                  <a:sym typeface="Sora"/>
                </a:rPr>
                <a:t>view, amazing, wonderful, hosts, beach, airbnb, lovely</a:t>
              </a:r>
              <a:endParaRPr sz="1800">
                <a:solidFill>
                  <a:schemeClr val="dk2"/>
                </a:solidFill>
                <a:latin typeface="Sora"/>
                <a:ea typeface="Sora"/>
                <a:cs typeface="Sora"/>
                <a:sym typeface="Sora"/>
              </a:endParaRPr>
            </a:p>
          </p:txBody>
        </p:sp>
        <p:sp>
          <p:nvSpPr>
            <p:cNvPr id="1198" name="Google Shape;1198;p88"/>
            <p:cNvSpPr/>
            <p:nvPr/>
          </p:nvSpPr>
          <p:spPr>
            <a:xfrm>
              <a:off x="1813940" y="3568097"/>
              <a:ext cx="6072900" cy="783300"/>
            </a:xfrm>
            <a:prstGeom prst="roundRect">
              <a:avLst>
                <a:gd name="adj" fmla="val 10000"/>
              </a:avLst>
            </a:prstGeom>
            <a:solidFill>
              <a:srgbClr val="99B958"/>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200" i="0" u="none" strike="noStrike" cap="none">
                <a:solidFill>
                  <a:schemeClr val="dk2"/>
                </a:solidFill>
                <a:latin typeface="Sora"/>
                <a:ea typeface="Sora"/>
                <a:cs typeface="Sora"/>
                <a:sym typeface="Sora"/>
              </a:endParaRPr>
            </a:p>
          </p:txBody>
        </p:sp>
        <p:sp>
          <p:nvSpPr>
            <p:cNvPr id="1199" name="Google Shape;1199;p88"/>
            <p:cNvSpPr txBox="1"/>
            <p:nvPr/>
          </p:nvSpPr>
          <p:spPr>
            <a:xfrm>
              <a:off x="1836880" y="3591037"/>
              <a:ext cx="5064300" cy="737400"/>
            </a:xfrm>
            <a:prstGeom prst="rect">
              <a:avLst/>
            </a:prstGeom>
            <a:noFill/>
            <a:ln>
              <a:noFill/>
            </a:ln>
          </p:spPr>
          <p:txBody>
            <a:bodyPr spcFirstLastPara="1" wrap="square" lIns="76200" tIns="76200" rIns="76200" bIns="76200" anchor="ctr" anchorCtr="0">
              <a:noAutofit/>
            </a:bodyPr>
            <a:lstStyle/>
            <a:p>
              <a:pPr marL="0" lvl="0" indent="0" algn="l" rtl="0">
                <a:lnSpc>
                  <a:spcPct val="90000"/>
                </a:lnSpc>
                <a:spcBef>
                  <a:spcPts val="0"/>
                </a:spcBef>
                <a:spcAft>
                  <a:spcPts val="0"/>
                </a:spcAft>
                <a:buNone/>
              </a:pPr>
              <a:r>
                <a:rPr lang="en" sz="1300" b="1">
                  <a:solidFill>
                    <a:schemeClr val="dk2"/>
                  </a:solidFill>
                  <a:latin typeface="Sora"/>
                  <a:ea typeface="Sora"/>
                  <a:cs typeface="Sora"/>
                  <a:sym typeface="Sora"/>
                </a:rPr>
                <a:t>Topic 5: Family Friendly and Spacious Homes:</a:t>
              </a:r>
              <a:endParaRPr sz="1300" b="1">
                <a:solidFill>
                  <a:schemeClr val="dk2"/>
                </a:solidFill>
                <a:latin typeface="Sora"/>
                <a:ea typeface="Sora"/>
                <a:cs typeface="Sora"/>
                <a:sym typeface="Sora"/>
              </a:endParaRPr>
            </a:p>
            <a:p>
              <a:pPr marL="0" marR="0" lvl="0" indent="0" algn="l" rtl="0">
                <a:lnSpc>
                  <a:spcPct val="90000"/>
                </a:lnSpc>
                <a:spcBef>
                  <a:spcPts val="0"/>
                </a:spcBef>
                <a:spcAft>
                  <a:spcPts val="0"/>
                </a:spcAft>
                <a:buClr>
                  <a:schemeClr val="lt1"/>
                </a:buClr>
                <a:buSzPts val="2000"/>
                <a:buFont typeface="Calibri"/>
                <a:buNone/>
              </a:pPr>
              <a:r>
                <a:rPr lang="en" sz="1300">
                  <a:solidFill>
                    <a:schemeClr val="dk2"/>
                  </a:solidFill>
                  <a:latin typeface="Sora"/>
                  <a:ea typeface="Sora"/>
                  <a:cs typeface="Sora"/>
                  <a:sym typeface="Sora"/>
                </a:rPr>
                <a:t>house, family, beds, spacious, great place, group, room</a:t>
              </a:r>
              <a:endParaRPr sz="1800">
                <a:solidFill>
                  <a:schemeClr val="dk2"/>
                </a:solidFill>
                <a:latin typeface="Sora"/>
                <a:ea typeface="Sora"/>
                <a:cs typeface="Sora"/>
                <a:sym typeface="Sora"/>
              </a:endParaRPr>
            </a:p>
          </p:txBody>
        </p:sp>
        <p:sp>
          <p:nvSpPr>
            <p:cNvPr id="1200" name="Google Shape;1200;p88"/>
            <p:cNvSpPr/>
            <p:nvPr/>
          </p:nvSpPr>
          <p:spPr>
            <a:xfrm>
              <a:off x="5563652" y="572200"/>
              <a:ext cx="509100" cy="509100"/>
            </a:xfrm>
            <a:prstGeom prst="downArrow">
              <a:avLst>
                <a:gd name="adj1" fmla="val 55000"/>
                <a:gd name="adj2" fmla="val 45000"/>
              </a:avLst>
            </a:prstGeom>
            <a:solidFill>
              <a:srgbClr val="E7CFCF">
                <a:alpha val="89410"/>
              </a:srgbClr>
            </a:solidFill>
            <a:ln w="25400" cap="flat" cmpd="sng">
              <a:solidFill>
                <a:srgbClr val="E7CFCF">
                  <a:alpha val="8941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200" i="0" u="none" strike="noStrike" cap="none">
                <a:solidFill>
                  <a:schemeClr val="dk2"/>
                </a:solidFill>
                <a:latin typeface="Sora"/>
                <a:ea typeface="Sora"/>
                <a:cs typeface="Sora"/>
                <a:sym typeface="Sora"/>
              </a:endParaRPr>
            </a:p>
          </p:txBody>
        </p:sp>
        <p:sp>
          <p:nvSpPr>
            <p:cNvPr id="1201" name="Google Shape;1201;p88"/>
            <p:cNvSpPr txBox="1"/>
            <p:nvPr/>
          </p:nvSpPr>
          <p:spPr>
            <a:xfrm>
              <a:off x="5678201" y="572200"/>
              <a:ext cx="279900" cy="383100"/>
            </a:xfrm>
            <a:prstGeom prst="rect">
              <a:avLst/>
            </a:prstGeom>
            <a:noFill/>
            <a:ln>
              <a:noFill/>
            </a:ln>
          </p:spPr>
          <p:txBody>
            <a:bodyPr spcFirstLastPara="1" wrap="square" lIns="29200" tIns="29200" rIns="29200" bIns="29200" anchor="ctr" anchorCtr="0">
              <a:noAutofit/>
            </a:bodyPr>
            <a:lstStyle/>
            <a:p>
              <a:pPr marL="0" marR="0" lvl="0" indent="0" algn="ctr" rtl="0">
                <a:lnSpc>
                  <a:spcPct val="90000"/>
                </a:lnSpc>
                <a:spcBef>
                  <a:spcPts val="0"/>
                </a:spcBef>
                <a:spcAft>
                  <a:spcPts val="0"/>
                </a:spcAft>
                <a:buClr>
                  <a:schemeClr val="dk1"/>
                </a:buClr>
                <a:buSzPts val="2300"/>
                <a:buFont typeface="Calibri"/>
                <a:buNone/>
              </a:pPr>
              <a:endParaRPr sz="2100" i="0" u="none" strike="noStrike" cap="none">
                <a:solidFill>
                  <a:schemeClr val="dk2"/>
                </a:solidFill>
                <a:latin typeface="Sora"/>
                <a:ea typeface="Sora"/>
                <a:cs typeface="Sora"/>
                <a:sym typeface="Sora"/>
              </a:endParaRPr>
            </a:p>
          </p:txBody>
        </p:sp>
        <p:sp>
          <p:nvSpPr>
            <p:cNvPr id="1202" name="Google Shape;1202;p88"/>
            <p:cNvSpPr/>
            <p:nvPr/>
          </p:nvSpPr>
          <p:spPr>
            <a:xfrm>
              <a:off x="6017137" y="1464225"/>
              <a:ext cx="509100" cy="509100"/>
            </a:xfrm>
            <a:prstGeom prst="downArrow">
              <a:avLst>
                <a:gd name="adj1" fmla="val 55000"/>
                <a:gd name="adj2" fmla="val 45000"/>
              </a:avLst>
            </a:prstGeom>
            <a:solidFill>
              <a:srgbClr val="E5D9CE">
                <a:alpha val="89410"/>
              </a:srgbClr>
            </a:solidFill>
            <a:ln w="25400" cap="flat" cmpd="sng">
              <a:solidFill>
                <a:srgbClr val="E5D9CE">
                  <a:alpha val="8941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200" i="0" u="none" strike="noStrike" cap="none">
                <a:solidFill>
                  <a:schemeClr val="dk2"/>
                </a:solidFill>
                <a:latin typeface="Sora"/>
                <a:ea typeface="Sora"/>
                <a:cs typeface="Sora"/>
                <a:sym typeface="Sora"/>
              </a:endParaRPr>
            </a:p>
          </p:txBody>
        </p:sp>
        <p:sp>
          <p:nvSpPr>
            <p:cNvPr id="1203" name="Google Shape;1203;p88"/>
            <p:cNvSpPr txBox="1"/>
            <p:nvPr/>
          </p:nvSpPr>
          <p:spPr>
            <a:xfrm>
              <a:off x="6131686" y="1464225"/>
              <a:ext cx="279900" cy="383100"/>
            </a:xfrm>
            <a:prstGeom prst="rect">
              <a:avLst/>
            </a:prstGeom>
            <a:noFill/>
            <a:ln>
              <a:noFill/>
            </a:ln>
          </p:spPr>
          <p:txBody>
            <a:bodyPr spcFirstLastPara="1" wrap="square" lIns="29200" tIns="29200" rIns="29200" bIns="29200" anchor="ctr" anchorCtr="0">
              <a:noAutofit/>
            </a:bodyPr>
            <a:lstStyle/>
            <a:p>
              <a:pPr marL="0" marR="0" lvl="0" indent="0" algn="ctr" rtl="0">
                <a:lnSpc>
                  <a:spcPct val="90000"/>
                </a:lnSpc>
                <a:spcBef>
                  <a:spcPts val="0"/>
                </a:spcBef>
                <a:spcAft>
                  <a:spcPts val="0"/>
                </a:spcAft>
                <a:buClr>
                  <a:schemeClr val="dk1"/>
                </a:buClr>
                <a:buSzPts val="2300"/>
                <a:buFont typeface="Calibri"/>
                <a:buNone/>
              </a:pPr>
              <a:endParaRPr sz="2100" i="0" u="none" strike="noStrike" cap="none">
                <a:solidFill>
                  <a:schemeClr val="dk2"/>
                </a:solidFill>
                <a:latin typeface="Sora"/>
                <a:ea typeface="Sora"/>
                <a:cs typeface="Sora"/>
                <a:sym typeface="Sora"/>
              </a:endParaRPr>
            </a:p>
          </p:txBody>
        </p:sp>
        <p:sp>
          <p:nvSpPr>
            <p:cNvPr id="1204" name="Google Shape;1204;p88"/>
            <p:cNvSpPr/>
            <p:nvPr/>
          </p:nvSpPr>
          <p:spPr>
            <a:xfrm>
              <a:off x="6470622" y="2343195"/>
              <a:ext cx="509100" cy="509100"/>
            </a:xfrm>
            <a:prstGeom prst="downArrow">
              <a:avLst>
                <a:gd name="adj1" fmla="val 55000"/>
                <a:gd name="adj2" fmla="val 45000"/>
              </a:avLst>
            </a:prstGeom>
            <a:solidFill>
              <a:srgbClr val="E4E4CF">
                <a:alpha val="89410"/>
              </a:srgbClr>
            </a:solidFill>
            <a:ln w="25400" cap="flat" cmpd="sng">
              <a:solidFill>
                <a:srgbClr val="E4E4CF">
                  <a:alpha val="8941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200" i="0" u="none" strike="noStrike" cap="none">
                <a:solidFill>
                  <a:schemeClr val="dk2"/>
                </a:solidFill>
                <a:latin typeface="Sora"/>
                <a:ea typeface="Sora"/>
                <a:cs typeface="Sora"/>
                <a:sym typeface="Sora"/>
              </a:endParaRPr>
            </a:p>
          </p:txBody>
        </p:sp>
        <p:sp>
          <p:nvSpPr>
            <p:cNvPr id="1205" name="Google Shape;1205;p88"/>
            <p:cNvSpPr txBox="1"/>
            <p:nvPr/>
          </p:nvSpPr>
          <p:spPr>
            <a:xfrm>
              <a:off x="6585171" y="2343195"/>
              <a:ext cx="279900" cy="383100"/>
            </a:xfrm>
            <a:prstGeom prst="rect">
              <a:avLst/>
            </a:prstGeom>
            <a:noFill/>
            <a:ln>
              <a:noFill/>
            </a:ln>
          </p:spPr>
          <p:txBody>
            <a:bodyPr spcFirstLastPara="1" wrap="square" lIns="29200" tIns="29200" rIns="29200" bIns="29200" anchor="ctr" anchorCtr="0">
              <a:noAutofit/>
            </a:bodyPr>
            <a:lstStyle/>
            <a:p>
              <a:pPr marL="0" marR="0" lvl="0" indent="0" algn="ctr" rtl="0">
                <a:lnSpc>
                  <a:spcPct val="90000"/>
                </a:lnSpc>
                <a:spcBef>
                  <a:spcPts val="0"/>
                </a:spcBef>
                <a:spcAft>
                  <a:spcPts val="0"/>
                </a:spcAft>
                <a:buClr>
                  <a:schemeClr val="dk1"/>
                </a:buClr>
                <a:buSzPts val="2300"/>
                <a:buFont typeface="Calibri"/>
                <a:buNone/>
              </a:pPr>
              <a:endParaRPr sz="2100" i="0" u="none" strike="noStrike" cap="none">
                <a:solidFill>
                  <a:schemeClr val="dk2"/>
                </a:solidFill>
                <a:latin typeface="Sora"/>
                <a:ea typeface="Sora"/>
                <a:cs typeface="Sora"/>
                <a:sym typeface="Sora"/>
              </a:endParaRPr>
            </a:p>
          </p:txBody>
        </p:sp>
        <p:sp>
          <p:nvSpPr>
            <p:cNvPr id="1206" name="Google Shape;1206;p88"/>
            <p:cNvSpPr/>
            <p:nvPr/>
          </p:nvSpPr>
          <p:spPr>
            <a:xfrm>
              <a:off x="6924108" y="3243922"/>
              <a:ext cx="509100" cy="509100"/>
            </a:xfrm>
            <a:prstGeom prst="downArrow">
              <a:avLst>
                <a:gd name="adj1" fmla="val 55000"/>
                <a:gd name="adj2" fmla="val 45000"/>
              </a:avLst>
            </a:prstGeom>
            <a:solidFill>
              <a:srgbClr val="DCE4CF">
                <a:alpha val="89410"/>
              </a:srgbClr>
            </a:solidFill>
            <a:ln w="25400" cap="flat" cmpd="sng">
              <a:solidFill>
                <a:srgbClr val="DCE4CF">
                  <a:alpha val="8941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200" i="0" u="none" strike="noStrike" cap="none">
                <a:solidFill>
                  <a:schemeClr val="dk2"/>
                </a:solidFill>
                <a:latin typeface="Sora"/>
                <a:ea typeface="Sora"/>
                <a:cs typeface="Sora"/>
                <a:sym typeface="Sora"/>
              </a:endParaRPr>
            </a:p>
          </p:txBody>
        </p:sp>
        <p:sp>
          <p:nvSpPr>
            <p:cNvPr id="1207" name="Google Shape;1207;p88"/>
            <p:cNvSpPr txBox="1"/>
            <p:nvPr/>
          </p:nvSpPr>
          <p:spPr>
            <a:xfrm>
              <a:off x="7038657" y="3243922"/>
              <a:ext cx="279900" cy="383100"/>
            </a:xfrm>
            <a:prstGeom prst="rect">
              <a:avLst/>
            </a:prstGeom>
            <a:noFill/>
            <a:ln>
              <a:noFill/>
            </a:ln>
          </p:spPr>
          <p:txBody>
            <a:bodyPr spcFirstLastPara="1" wrap="square" lIns="29200" tIns="29200" rIns="29200" bIns="29200" anchor="ctr" anchorCtr="0">
              <a:noAutofit/>
            </a:bodyPr>
            <a:lstStyle/>
            <a:p>
              <a:pPr marL="0" marR="0" lvl="0" indent="0" algn="ctr" rtl="0">
                <a:lnSpc>
                  <a:spcPct val="90000"/>
                </a:lnSpc>
                <a:spcBef>
                  <a:spcPts val="0"/>
                </a:spcBef>
                <a:spcAft>
                  <a:spcPts val="0"/>
                </a:spcAft>
                <a:buClr>
                  <a:schemeClr val="dk1"/>
                </a:buClr>
                <a:buSzPts val="2300"/>
                <a:buFont typeface="Calibri"/>
                <a:buNone/>
              </a:pPr>
              <a:endParaRPr sz="2100" i="0" u="none" strike="noStrike" cap="none">
                <a:solidFill>
                  <a:schemeClr val="dk2"/>
                </a:solidFill>
                <a:latin typeface="Sora"/>
                <a:ea typeface="Sora"/>
                <a:cs typeface="Sora"/>
                <a:sym typeface="Sora"/>
              </a:endParaRPr>
            </a:p>
          </p:txBody>
        </p:sp>
      </p:grpSp>
      <p:pic>
        <p:nvPicPr>
          <p:cNvPr id="1208" name="Google Shape;1208;p88"/>
          <p:cNvPicPr preferRelativeResize="0"/>
          <p:nvPr/>
        </p:nvPicPr>
        <p:blipFill rotWithShape="1">
          <a:blip r:embed="rId3">
            <a:alphaModFix/>
          </a:blip>
          <a:srcRect/>
          <a:stretch/>
        </p:blipFill>
        <p:spPr>
          <a:xfrm>
            <a:off x="509950" y="228600"/>
            <a:ext cx="8124100" cy="457992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08"/>
                                        </p:tgtEl>
                                        <p:attrNameLst>
                                          <p:attrName>style.visibility</p:attrName>
                                        </p:attrNameLst>
                                      </p:cBhvr>
                                      <p:to>
                                        <p:strVal val="visible"/>
                                      </p:to>
                                    </p:set>
                                    <p:animEffect transition="in" filter="fade">
                                      <p:cBhvr>
                                        <p:cTn id="7" dur="1000"/>
                                        <p:tgtEl>
                                          <p:spTgt spid="12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212"/>
        <p:cNvGrpSpPr/>
        <p:nvPr/>
      </p:nvGrpSpPr>
      <p:grpSpPr>
        <a:xfrm>
          <a:off x="0" y="0"/>
          <a:ext cx="0" cy="0"/>
          <a:chOff x="0" y="0"/>
          <a:chExt cx="0" cy="0"/>
        </a:xfrm>
      </p:grpSpPr>
      <p:sp>
        <p:nvSpPr>
          <p:cNvPr id="1213" name="Google Shape;1213;p89"/>
          <p:cNvSpPr txBox="1">
            <a:spLocks noGrp="1"/>
          </p:cNvSpPr>
          <p:nvPr>
            <p:ph type="title"/>
          </p:nvPr>
        </p:nvSpPr>
        <p:spPr>
          <a:xfrm>
            <a:off x="457200" y="205978"/>
            <a:ext cx="8229600" cy="8574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endParaRPr/>
          </a:p>
        </p:txBody>
      </p:sp>
      <p:sp>
        <p:nvSpPr>
          <p:cNvPr id="1214" name="Google Shape;1214;p89"/>
          <p:cNvSpPr txBox="1">
            <a:spLocks noGrp="1"/>
          </p:cNvSpPr>
          <p:nvPr>
            <p:ph type="body" idx="1"/>
          </p:nvPr>
        </p:nvSpPr>
        <p:spPr>
          <a:xfrm>
            <a:off x="457200" y="1200150"/>
            <a:ext cx="8229600" cy="3394500"/>
          </a:xfrm>
          <a:prstGeom prst="rect">
            <a:avLst/>
          </a:prstGeom>
        </p:spPr>
        <p:txBody>
          <a:bodyPr spcFirstLastPara="1" wrap="square" lIns="91425" tIns="45700" rIns="91425" bIns="45700" anchor="t" anchorCtr="0">
            <a:normAutofit/>
          </a:bodyPr>
          <a:lstStyle/>
          <a:p>
            <a:pPr marL="0" lvl="0" indent="0" algn="l" rtl="0">
              <a:spcBef>
                <a:spcPts val="360"/>
              </a:spcBef>
              <a:spcAft>
                <a:spcPts val="0"/>
              </a:spcAft>
              <a:buNone/>
            </a:pPr>
            <a:endParaRPr/>
          </a:p>
        </p:txBody>
      </p:sp>
      <p:sp>
        <p:nvSpPr>
          <p:cNvPr id="1215" name="Google Shape;1215;p89"/>
          <p:cNvSpPr txBox="1">
            <a:spLocks noGrp="1"/>
          </p:cNvSpPr>
          <p:nvPr>
            <p:ph type="title"/>
          </p:nvPr>
        </p:nvSpPr>
        <p:spPr>
          <a:xfrm>
            <a:off x="457200" y="205978"/>
            <a:ext cx="8229600" cy="8574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endParaRPr/>
          </a:p>
        </p:txBody>
      </p:sp>
      <p:sp>
        <p:nvSpPr>
          <p:cNvPr id="1216" name="Google Shape;1216;p89"/>
          <p:cNvSpPr txBox="1">
            <a:spLocks noGrp="1"/>
          </p:cNvSpPr>
          <p:nvPr>
            <p:ph type="body" idx="1"/>
          </p:nvPr>
        </p:nvSpPr>
        <p:spPr>
          <a:xfrm>
            <a:off x="457200" y="1200150"/>
            <a:ext cx="8229600" cy="3394500"/>
          </a:xfrm>
          <a:prstGeom prst="rect">
            <a:avLst/>
          </a:prstGeom>
        </p:spPr>
        <p:txBody>
          <a:bodyPr spcFirstLastPara="1" wrap="square" lIns="91425" tIns="45700" rIns="91425" bIns="45700" anchor="t" anchorCtr="0">
            <a:normAutofit/>
          </a:bodyPr>
          <a:lstStyle/>
          <a:p>
            <a:pPr marL="0" lvl="0" indent="0" algn="l" rtl="0">
              <a:spcBef>
                <a:spcPts val="360"/>
              </a:spcBef>
              <a:spcAft>
                <a:spcPts val="0"/>
              </a:spcAft>
              <a:buNone/>
            </a:pPr>
            <a:endParaRPr/>
          </a:p>
        </p:txBody>
      </p:sp>
      <p:sp>
        <p:nvSpPr>
          <p:cNvPr id="1217" name="Google Shape;1217;p89"/>
          <p:cNvSpPr/>
          <p:nvPr/>
        </p:nvSpPr>
        <p:spPr>
          <a:xfrm>
            <a:off x="0" y="0"/>
            <a:ext cx="9141600" cy="51435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i="0" u="none" strike="noStrike" cap="none">
              <a:solidFill>
                <a:schemeClr val="lt1"/>
              </a:solidFill>
              <a:latin typeface="Sora"/>
              <a:ea typeface="Sora"/>
              <a:cs typeface="Sora"/>
              <a:sym typeface="Sora"/>
            </a:endParaRPr>
          </a:p>
        </p:txBody>
      </p:sp>
      <p:sp>
        <p:nvSpPr>
          <p:cNvPr id="1218" name="Google Shape;1218;p89"/>
          <p:cNvSpPr/>
          <p:nvPr/>
        </p:nvSpPr>
        <p:spPr>
          <a:xfrm>
            <a:off x="29850" y="0"/>
            <a:ext cx="9084300" cy="51435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i="0" u="none" strike="noStrike" cap="none">
              <a:solidFill>
                <a:schemeClr val="lt1"/>
              </a:solidFill>
              <a:latin typeface="Sora"/>
              <a:ea typeface="Sora"/>
              <a:cs typeface="Sora"/>
              <a:sym typeface="Sora"/>
            </a:endParaRPr>
          </a:p>
        </p:txBody>
      </p:sp>
      <p:sp>
        <p:nvSpPr>
          <p:cNvPr id="1219" name="Google Shape;1219;p89"/>
          <p:cNvSpPr txBox="1">
            <a:spLocks noGrp="1"/>
          </p:cNvSpPr>
          <p:nvPr>
            <p:ph type="title"/>
          </p:nvPr>
        </p:nvSpPr>
        <p:spPr>
          <a:xfrm rot="-5400000">
            <a:off x="2008738" y="1179093"/>
            <a:ext cx="3353700" cy="278880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chemeClr val="lt1"/>
              </a:buClr>
              <a:buSzPts val="4200"/>
              <a:buFont typeface="Calibri"/>
              <a:buNone/>
            </a:pPr>
            <a:r>
              <a:rPr lang="en" sz="4200">
                <a:solidFill>
                  <a:schemeClr val="lt1"/>
                </a:solidFill>
                <a:latin typeface="Sora"/>
                <a:ea typeface="Sora"/>
                <a:cs typeface="Sora"/>
                <a:sym typeface="Sora"/>
              </a:rPr>
              <a:t>LSA</a:t>
            </a:r>
            <a:endParaRPr>
              <a:latin typeface="Sora"/>
              <a:ea typeface="Sora"/>
              <a:cs typeface="Sora"/>
              <a:sym typeface="Sora"/>
            </a:endParaRPr>
          </a:p>
        </p:txBody>
      </p:sp>
      <p:sp>
        <p:nvSpPr>
          <p:cNvPr id="1220" name="Google Shape;1220;p89"/>
          <p:cNvSpPr/>
          <p:nvPr/>
        </p:nvSpPr>
        <p:spPr>
          <a:xfrm>
            <a:off x="0" y="-54025"/>
            <a:ext cx="2650800" cy="5197500"/>
          </a:xfrm>
          <a:prstGeom prst="rect">
            <a:avLst/>
          </a:prstGeom>
          <a:solidFill>
            <a:srgbClr val="40404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highlight>
                <a:srgbClr val="404040"/>
              </a:highlight>
              <a:latin typeface="Calibri"/>
              <a:ea typeface="Calibri"/>
              <a:cs typeface="Calibri"/>
              <a:sym typeface="Calibri"/>
            </a:endParaRPr>
          </a:p>
        </p:txBody>
      </p:sp>
      <p:sp>
        <p:nvSpPr>
          <p:cNvPr id="1221" name="Google Shape;1221;p89"/>
          <p:cNvSpPr txBox="1"/>
          <p:nvPr/>
        </p:nvSpPr>
        <p:spPr>
          <a:xfrm rot="-5400000">
            <a:off x="715425" y="2155625"/>
            <a:ext cx="2671800" cy="212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400">
                <a:solidFill>
                  <a:schemeClr val="lt2"/>
                </a:solidFill>
                <a:latin typeface="Sora"/>
                <a:ea typeface="Sora"/>
                <a:cs typeface="Sora"/>
                <a:sym typeface="Sora"/>
              </a:rPr>
              <a:t>NMF</a:t>
            </a:r>
            <a:endParaRPr sz="3400">
              <a:solidFill>
                <a:schemeClr val="lt2"/>
              </a:solidFill>
              <a:latin typeface="Sora"/>
              <a:ea typeface="Sora"/>
              <a:cs typeface="Sora"/>
              <a:sym typeface="Sora"/>
            </a:endParaRPr>
          </a:p>
          <a:p>
            <a:pPr marL="0" lvl="0" indent="0" algn="l" rtl="0">
              <a:lnSpc>
                <a:spcPct val="90000"/>
              </a:lnSpc>
              <a:spcBef>
                <a:spcPts val="0"/>
              </a:spcBef>
              <a:spcAft>
                <a:spcPts val="0"/>
              </a:spcAft>
              <a:buNone/>
            </a:pPr>
            <a:r>
              <a:rPr lang="en" sz="1900">
                <a:solidFill>
                  <a:schemeClr val="lt2"/>
                </a:solidFill>
                <a:latin typeface="Sora"/>
                <a:ea typeface="Sora"/>
                <a:cs typeface="Sora"/>
                <a:sym typeface="Sora"/>
              </a:rPr>
              <a:t>Non-Negative Matrix Factorization</a:t>
            </a:r>
            <a:endParaRPr sz="2400">
              <a:solidFill>
                <a:schemeClr val="lt2"/>
              </a:solidFill>
              <a:latin typeface="Sora"/>
              <a:ea typeface="Sora"/>
              <a:cs typeface="Sora"/>
              <a:sym typeface="Sora"/>
            </a:endParaRPr>
          </a:p>
        </p:txBody>
      </p:sp>
      <p:grpSp>
        <p:nvGrpSpPr>
          <p:cNvPr id="1222" name="Google Shape;1222;p89"/>
          <p:cNvGrpSpPr/>
          <p:nvPr/>
        </p:nvGrpSpPr>
        <p:grpSpPr>
          <a:xfrm>
            <a:off x="2834247" y="445619"/>
            <a:ext cx="5669700" cy="4252275"/>
            <a:chOff x="0" y="307834"/>
            <a:chExt cx="5669700" cy="5669700"/>
          </a:xfrm>
        </p:grpSpPr>
        <p:sp>
          <p:nvSpPr>
            <p:cNvPr id="1223" name="Google Shape;1223;p89"/>
            <p:cNvSpPr/>
            <p:nvPr/>
          </p:nvSpPr>
          <p:spPr>
            <a:xfrm>
              <a:off x="0" y="307834"/>
              <a:ext cx="5669700" cy="5669700"/>
            </a:xfrm>
            <a:prstGeom prst="diamond">
              <a:avLst/>
            </a:prstGeom>
            <a:solidFill>
              <a:srgbClr val="E7CFC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i="0" u="none" strike="noStrike" cap="none">
                <a:solidFill>
                  <a:srgbClr val="000000"/>
                </a:solidFill>
                <a:latin typeface="Sora"/>
                <a:ea typeface="Sora"/>
                <a:cs typeface="Sora"/>
                <a:sym typeface="Sora"/>
              </a:endParaRPr>
            </a:p>
          </p:txBody>
        </p:sp>
        <p:sp>
          <p:nvSpPr>
            <p:cNvPr id="1224" name="Google Shape;1224;p89"/>
            <p:cNvSpPr/>
            <p:nvPr/>
          </p:nvSpPr>
          <p:spPr>
            <a:xfrm>
              <a:off x="538614" y="846449"/>
              <a:ext cx="2211300" cy="2211300"/>
            </a:xfrm>
            <a:prstGeom prst="roundRect">
              <a:avLst>
                <a:gd name="adj" fmla="val 16667"/>
              </a:avLst>
            </a:prstGeom>
            <a:solidFill>
              <a:srgbClr val="BF504D"/>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i="0" u="none" strike="noStrike" cap="none">
                <a:solidFill>
                  <a:srgbClr val="000000"/>
                </a:solidFill>
                <a:latin typeface="Sora"/>
                <a:ea typeface="Sora"/>
                <a:cs typeface="Sora"/>
                <a:sym typeface="Sora"/>
              </a:endParaRPr>
            </a:p>
          </p:txBody>
        </p:sp>
        <p:sp>
          <p:nvSpPr>
            <p:cNvPr id="1225" name="Google Shape;1225;p89"/>
            <p:cNvSpPr txBox="1"/>
            <p:nvPr/>
          </p:nvSpPr>
          <p:spPr>
            <a:xfrm>
              <a:off x="646554" y="954389"/>
              <a:ext cx="1995300" cy="1995300"/>
            </a:xfrm>
            <a:prstGeom prst="rect">
              <a:avLst/>
            </a:prstGeom>
            <a:noFill/>
            <a:ln>
              <a:noFill/>
            </a:ln>
          </p:spPr>
          <p:txBody>
            <a:bodyPr spcFirstLastPara="1" wrap="square" lIns="53325" tIns="53325" rIns="53325" bIns="53325" anchor="ctr" anchorCtr="0">
              <a:noAutofit/>
            </a:bodyPr>
            <a:lstStyle/>
            <a:p>
              <a:pPr marL="0" marR="0" lvl="0" indent="0" algn="ctr" rtl="0">
                <a:lnSpc>
                  <a:spcPct val="90000"/>
                </a:lnSpc>
                <a:spcBef>
                  <a:spcPts val="0"/>
                </a:spcBef>
                <a:spcAft>
                  <a:spcPts val="0"/>
                </a:spcAft>
                <a:buClr>
                  <a:schemeClr val="lt1"/>
                </a:buClr>
                <a:buSzPts val="1400"/>
                <a:buFont typeface="Calibri"/>
                <a:buNone/>
              </a:pPr>
              <a:r>
                <a:rPr lang="en" sz="1400" b="1" i="0" u="none" strike="noStrike" cap="none">
                  <a:solidFill>
                    <a:schemeClr val="lt1"/>
                  </a:solidFill>
                  <a:latin typeface="Sora"/>
                  <a:ea typeface="Sora"/>
                  <a:cs typeface="Sora"/>
                  <a:sym typeface="Sora"/>
                </a:rPr>
                <a:t>What is </a:t>
              </a:r>
              <a:r>
                <a:rPr lang="en" b="1">
                  <a:solidFill>
                    <a:schemeClr val="lt1"/>
                  </a:solidFill>
                  <a:latin typeface="Sora"/>
                  <a:ea typeface="Sora"/>
                  <a:cs typeface="Sora"/>
                  <a:sym typeface="Sora"/>
                </a:rPr>
                <a:t>NMF</a:t>
              </a:r>
              <a:r>
                <a:rPr lang="en" sz="1400" b="1" i="0" u="none" strike="noStrike" cap="none">
                  <a:solidFill>
                    <a:schemeClr val="lt1"/>
                  </a:solidFill>
                  <a:latin typeface="Sora"/>
                  <a:ea typeface="Sora"/>
                  <a:cs typeface="Sora"/>
                  <a:sym typeface="Sora"/>
                </a:rPr>
                <a:t>?</a:t>
              </a:r>
              <a:endParaRPr sz="1400" i="0" u="none" strike="noStrike" cap="none">
                <a:solidFill>
                  <a:schemeClr val="lt1"/>
                </a:solidFill>
                <a:latin typeface="Sora"/>
                <a:ea typeface="Sora"/>
                <a:cs typeface="Sora"/>
                <a:sym typeface="Sora"/>
              </a:endParaRPr>
            </a:p>
          </p:txBody>
        </p:sp>
        <p:sp>
          <p:nvSpPr>
            <p:cNvPr id="1226" name="Google Shape;1226;p89"/>
            <p:cNvSpPr/>
            <p:nvPr/>
          </p:nvSpPr>
          <p:spPr>
            <a:xfrm>
              <a:off x="2919858" y="846449"/>
              <a:ext cx="2211300" cy="2211300"/>
            </a:xfrm>
            <a:prstGeom prst="roundRect">
              <a:avLst>
                <a:gd name="adj" fmla="val 16667"/>
              </a:avLst>
            </a:prstGeom>
            <a:solidFill>
              <a:srgbClr val="BC8250"/>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i="0" u="none" strike="noStrike" cap="none">
                <a:solidFill>
                  <a:srgbClr val="000000"/>
                </a:solidFill>
                <a:latin typeface="Sora"/>
                <a:ea typeface="Sora"/>
                <a:cs typeface="Sora"/>
                <a:sym typeface="Sora"/>
              </a:endParaRPr>
            </a:p>
          </p:txBody>
        </p:sp>
        <p:sp>
          <p:nvSpPr>
            <p:cNvPr id="1227" name="Google Shape;1227;p89"/>
            <p:cNvSpPr txBox="1"/>
            <p:nvPr/>
          </p:nvSpPr>
          <p:spPr>
            <a:xfrm>
              <a:off x="3027798" y="954389"/>
              <a:ext cx="1995300" cy="1995300"/>
            </a:xfrm>
            <a:prstGeom prst="rect">
              <a:avLst/>
            </a:prstGeom>
            <a:noFill/>
            <a:ln>
              <a:noFill/>
            </a:ln>
          </p:spPr>
          <p:txBody>
            <a:bodyPr spcFirstLastPara="1" wrap="square" lIns="53325" tIns="53325" rIns="53325" bIns="53325" anchor="ctr" anchorCtr="0">
              <a:noAutofit/>
            </a:bodyPr>
            <a:lstStyle/>
            <a:p>
              <a:pPr marL="0" marR="0" lvl="0" indent="0" algn="ctr" rtl="0">
                <a:lnSpc>
                  <a:spcPct val="90000"/>
                </a:lnSpc>
                <a:spcBef>
                  <a:spcPts val="0"/>
                </a:spcBef>
                <a:spcAft>
                  <a:spcPts val="0"/>
                </a:spcAft>
                <a:buClr>
                  <a:schemeClr val="lt1"/>
                </a:buClr>
                <a:buSzPts val="1400"/>
                <a:buFont typeface="Calibri"/>
                <a:buNone/>
              </a:pPr>
              <a:r>
                <a:rPr lang="en" b="1">
                  <a:solidFill>
                    <a:schemeClr val="lt2"/>
                  </a:solidFill>
                  <a:latin typeface="Sora"/>
                  <a:ea typeface="Sora"/>
                  <a:cs typeface="Sora"/>
                  <a:sym typeface="Sora"/>
                </a:rPr>
                <a:t>Non-negative Matrix Factorization (NMF)</a:t>
              </a:r>
              <a:r>
                <a:rPr lang="en">
                  <a:solidFill>
                    <a:schemeClr val="lt2"/>
                  </a:solidFill>
                  <a:latin typeface="Sora"/>
                  <a:ea typeface="Sora"/>
                  <a:cs typeface="Sora"/>
                  <a:sym typeface="Sora"/>
                </a:rPr>
                <a:t> is a dimensionality reduction technique.</a:t>
              </a:r>
              <a:endParaRPr b="1">
                <a:solidFill>
                  <a:schemeClr val="lt2"/>
                </a:solidFill>
                <a:latin typeface="Sora"/>
                <a:ea typeface="Sora"/>
                <a:cs typeface="Sora"/>
                <a:sym typeface="Sora"/>
              </a:endParaRPr>
            </a:p>
          </p:txBody>
        </p:sp>
        <p:sp>
          <p:nvSpPr>
            <p:cNvPr id="1228" name="Google Shape;1228;p89"/>
            <p:cNvSpPr/>
            <p:nvPr/>
          </p:nvSpPr>
          <p:spPr>
            <a:xfrm>
              <a:off x="538614" y="3227692"/>
              <a:ext cx="2211300" cy="2211300"/>
            </a:xfrm>
            <a:prstGeom prst="roundRect">
              <a:avLst>
                <a:gd name="adj" fmla="val 16667"/>
              </a:avLst>
            </a:prstGeom>
            <a:solidFill>
              <a:srgbClr val="BBB054"/>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i="0" u="none" strike="noStrike" cap="none">
                <a:solidFill>
                  <a:srgbClr val="000000"/>
                </a:solidFill>
                <a:latin typeface="Sora"/>
                <a:ea typeface="Sora"/>
                <a:cs typeface="Sora"/>
                <a:sym typeface="Sora"/>
              </a:endParaRPr>
            </a:p>
          </p:txBody>
        </p:sp>
        <p:sp>
          <p:nvSpPr>
            <p:cNvPr id="1229" name="Google Shape;1229;p89"/>
            <p:cNvSpPr txBox="1"/>
            <p:nvPr/>
          </p:nvSpPr>
          <p:spPr>
            <a:xfrm>
              <a:off x="646553" y="3335675"/>
              <a:ext cx="1995300" cy="1995300"/>
            </a:xfrm>
            <a:prstGeom prst="rect">
              <a:avLst/>
            </a:prstGeom>
            <a:noFill/>
            <a:ln>
              <a:noFill/>
            </a:ln>
          </p:spPr>
          <p:txBody>
            <a:bodyPr spcFirstLastPara="1" wrap="square" lIns="53325" tIns="53325" rIns="53325" bIns="53325" anchor="ctr" anchorCtr="0">
              <a:noAutofit/>
            </a:bodyPr>
            <a:lstStyle/>
            <a:p>
              <a:pPr marL="0" lvl="0" indent="0" algn="ctr" rtl="0">
                <a:lnSpc>
                  <a:spcPct val="115000"/>
                </a:lnSpc>
                <a:spcBef>
                  <a:spcPts val="1200"/>
                </a:spcBef>
                <a:spcAft>
                  <a:spcPts val="1200"/>
                </a:spcAft>
                <a:buClr>
                  <a:schemeClr val="dk1"/>
                </a:buClr>
                <a:buSzPts val="1100"/>
                <a:buFont typeface="Arial"/>
                <a:buNone/>
              </a:pPr>
              <a:r>
                <a:rPr lang="en">
                  <a:solidFill>
                    <a:schemeClr val="lt2"/>
                  </a:solidFill>
                  <a:latin typeface="Sora"/>
                  <a:ea typeface="Sora"/>
                  <a:cs typeface="Sora"/>
                  <a:sym typeface="Sora"/>
                </a:rPr>
                <a:t>It factorizes a non-negative matrix </a:t>
              </a:r>
              <a:r>
                <a:rPr lang="en" b="1">
                  <a:solidFill>
                    <a:schemeClr val="lt2"/>
                  </a:solidFill>
                  <a:latin typeface="Sora"/>
                  <a:ea typeface="Sora"/>
                  <a:cs typeface="Sora"/>
                  <a:sym typeface="Sora"/>
                </a:rPr>
                <a:t>V</a:t>
              </a:r>
              <a:r>
                <a:rPr lang="en">
                  <a:solidFill>
                    <a:schemeClr val="lt2"/>
                  </a:solidFill>
                  <a:latin typeface="Sora"/>
                  <a:ea typeface="Sora"/>
                  <a:cs typeface="Sora"/>
                  <a:sym typeface="Sora"/>
                </a:rPr>
                <a:t> into two smaller non-negative matrices:</a:t>
              </a:r>
              <a:endParaRPr sz="1800">
                <a:solidFill>
                  <a:schemeClr val="lt2"/>
                </a:solidFill>
                <a:latin typeface="Sora"/>
                <a:ea typeface="Sora"/>
                <a:cs typeface="Sora"/>
                <a:sym typeface="Sora"/>
              </a:endParaRPr>
            </a:p>
          </p:txBody>
        </p:sp>
        <p:sp>
          <p:nvSpPr>
            <p:cNvPr id="1230" name="Google Shape;1230;p89"/>
            <p:cNvSpPr txBox="1"/>
            <p:nvPr/>
          </p:nvSpPr>
          <p:spPr>
            <a:xfrm>
              <a:off x="3027798" y="3335632"/>
              <a:ext cx="1995300" cy="1995300"/>
            </a:xfrm>
            <a:prstGeom prst="rect">
              <a:avLst/>
            </a:prstGeom>
            <a:noFill/>
            <a:ln>
              <a:noFill/>
            </a:ln>
          </p:spPr>
          <p:txBody>
            <a:bodyPr spcFirstLastPara="1" wrap="square" lIns="53325" tIns="53325" rIns="53325" bIns="53325" anchor="ctr" anchorCtr="0">
              <a:noAutofit/>
            </a:bodyPr>
            <a:lstStyle/>
            <a:p>
              <a:pPr marL="0" marR="0" lvl="0" indent="0" algn="ctr" rtl="0">
                <a:lnSpc>
                  <a:spcPct val="90000"/>
                </a:lnSpc>
                <a:spcBef>
                  <a:spcPts val="0"/>
                </a:spcBef>
                <a:spcAft>
                  <a:spcPts val="0"/>
                </a:spcAft>
                <a:buClr>
                  <a:schemeClr val="lt1"/>
                </a:buClr>
                <a:buSzPts val="1400"/>
                <a:buFont typeface="Calibri"/>
                <a:buNone/>
              </a:pPr>
              <a:r>
                <a:rPr lang="en" sz="1400" i="0" u="none" strike="noStrike" cap="none">
                  <a:solidFill>
                    <a:schemeClr val="lt1"/>
                  </a:solidFill>
                  <a:latin typeface="Sora"/>
                  <a:ea typeface="Sora"/>
                  <a:cs typeface="Sora"/>
                  <a:sym typeface="Sora"/>
                </a:rPr>
                <a:t>Unlike simple keyword matching, LSA identifies </a:t>
              </a:r>
              <a:r>
                <a:rPr lang="en" sz="1400" b="1" i="0" u="none" strike="noStrike" cap="none">
                  <a:solidFill>
                    <a:schemeClr val="lt1"/>
                  </a:solidFill>
                  <a:latin typeface="Sora"/>
                  <a:ea typeface="Sora"/>
                  <a:cs typeface="Sora"/>
                  <a:sym typeface="Sora"/>
                </a:rPr>
                <a:t>concepts and patterns</a:t>
              </a:r>
              <a:r>
                <a:rPr lang="en" sz="1400" i="0" u="none" strike="noStrike" cap="none">
                  <a:solidFill>
                    <a:schemeClr val="lt1"/>
                  </a:solidFill>
                  <a:latin typeface="Sora"/>
                  <a:ea typeface="Sora"/>
                  <a:cs typeface="Sora"/>
                  <a:sym typeface="Sora"/>
                </a:rPr>
                <a:t> based on word co-occurrence.</a:t>
              </a:r>
              <a:endParaRPr sz="1400" i="0" u="none" strike="noStrike" cap="none">
                <a:solidFill>
                  <a:srgbClr val="000000"/>
                </a:solidFill>
                <a:latin typeface="Sora"/>
                <a:ea typeface="Sora"/>
                <a:cs typeface="Sora"/>
                <a:sym typeface="Sora"/>
              </a:endParaRPr>
            </a:p>
          </p:txBody>
        </p:sp>
        <p:sp>
          <p:nvSpPr>
            <p:cNvPr id="1231" name="Google Shape;1231;p89"/>
            <p:cNvSpPr/>
            <p:nvPr/>
          </p:nvSpPr>
          <p:spPr>
            <a:xfrm>
              <a:off x="2919858" y="3227692"/>
              <a:ext cx="2211300" cy="2211300"/>
            </a:xfrm>
            <a:prstGeom prst="roundRect">
              <a:avLst>
                <a:gd name="adj" fmla="val 16667"/>
              </a:avLst>
            </a:prstGeom>
            <a:solidFill>
              <a:srgbClr val="99B958"/>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600" b="1">
                  <a:solidFill>
                    <a:schemeClr val="lt2"/>
                  </a:solidFill>
                  <a:latin typeface="Sora"/>
                  <a:ea typeface="Sora"/>
                  <a:cs typeface="Sora"/>
                  <a:sym typeface="Sora"/>
                </a:rPr>
                <a:t>Key constraint:</a:t>
              </a:r>
              <a:r>
                <a:rPr lang="en" sz="1600">
                  <a:solidFill>
                    <a:schemeClr val="lt2"/>
                  </a:solidFill>
                  <a:latin typeface="Sora"/>
                  <a:ea typeface="Sora"/>
                  <a:cs typeface="Sora"/>
                  <a:sym typeface="Sora"/>
                </a:rPr>
                <a:t> All entries in </a:t>
              </a:r>
              <a:r>
                <a:rPr lang="en" sz="1600" b="1">
                  <a:solidFill>
                    <a:schemeClr val="lt2"/>
                  </a:solidFill>
                  <a:latin typeface="Sora"/>
                  <a:ea typeface="Sora"/>
                  <a:cs typeface="Sora"/>
                  <a:sym typeface="Sora"/>
                </a:rPr>
                <a:t>V, W, H</a:t>
              </a:r>
              <a:r>
                <a:rPr lang="en" sz="1600">
                  <a:solidFill>
                    <a:schemeClr val="lt2"/>
                  </a:solidFill>
                  <a:latin typeface="Sora"/>
                  <a:ea typeface="Sora"/>
                  <a:cs typeface="Sora"/>
                  <a:sym typeface="Sora"/>
                </a:rPr>
                <a:t> are non-negative.</a:t>
              </a:r>
              <a:endParaRPr sz="2000">
                <a:solidFill>
                  <a:schemeClr val="lt2"/>
                </a:solidFill>
                <a:latin typeface="Sora"/>
                <a:ea typeface="Sora"/>
                <a:cs typeface="Sora"/>
                <a:sym typeface="Sora"/>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235"/>
        <p:cNvGrpSpPr/>
        <p:nvPr/>
      </p:nvGrpSpPr>
      <p:grpSpPr>
        <a:xfrm>
          <a:off x="0" y="0"/>
          <a:ext cx="0" cy="0"/>
          <a:chOff x="0" y="0"/>
          <a:chExt cx="0" cy="0"/>
        </a:xfrm>
      </p:grpSpPr>
      <p:sp>
        <p:nvSpPr>
          <p:cNvPr id="1236" name="Google Shape;1236;p90"/>
          <p:cNvSpPr txBox="1">
            <a:spLocks noGrp="1"/>
          </p:cNvSpPr>
          <p:nvPr>
            <p:ph type="title" idx="14"/>
          </p:nvPr>
        </p:nvSpPr>
        <p:spPr>
          <a:xfrm>
            <a:off x="628650" y="457199"/>
            <a:ext cx="7381800" cy="810900"/>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90000"/>
              </a:lnSpc>
              <a:spcBef>
                <a:spcPts val="0"/>
              </a:spcBef>
              <a:spcAft>
                <a:spcPts val="0"/>
              </a:spcAft>
              <a:buClr>
                <a:schemeClr val="dk1"/>
              </a:buClr>
              <a:buSzPct val="100000"/>
              <a:buFont typeface="Calibri"/>
              <a:buNone/>
            </a:pPr>
            <a:r>
              <a:rPr lang="en" sz="4200"/>
              <a:t>Why NMF?</a:t>
            </a:r>
            <a:br>
              <a:rPr lang="en" sz="4200"/>
            </a:br>
            <a:endParaRPr sz="4200"/>
          </a:p>
        </p:txBody>
      </p:sp>
      <p:grpSp>
        <p:nvGrpSpPr>
          <p:cNvPr id="1237" name="Google Shape;1237;p90"/>
          <p:cNvGrpSpPr/>
          <p:nvPr/>
        </p:nvGrpSpPr>
        <p:grpSpPr>
          <a:xfrm>
            <a:off x="628650" y="1370572"/>
            <a:ext cx="7886700" cy="3260787"/>
            <a:chOff x="0" y="1805"/>
            <a:chExt cx="7886700" cy="4347716"/>
          </a:xfrm>
        </p:grpSpPr>
        <p:sp>
          <p:nvSpPr>
            <p:cNvPr id="1238" name="Google Shape;1238;p90"/>
            <p:cNvSpPr/>
            <p:nvPr/>
          </p:nvSpPr>
          <p:spPr>
            <a:xfrm>
              <a:off x="0" y="1805"/>
              <a:ext cx="7886700" cy="915300"/>
            </a:xfrm>
            <a:prstGeom prst="roundRect">
              <a:avLst>
                <a:gd name="adj" fmla="val 10000"/>
              </a:avLst>
            </a:prstGeom>
            <a:solidFill>
              <a:srgbClr val="BF504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9" name="Google Shape;1239;p90"/>
            <p:cNvSpPr/>
            <p:nvPr/>
          </p:nvSpPr>
          <p:spPr>
            <a:xfrm>
              <a:off x="276881" y="207750"/>
              <a:ext cx="503400" cy="503400"/>
            </a:xfrm>
            <a:prstGeom prst="rect">
              <a:avLst/>
            </a:prstGeom>
            <a:blipFill rotWithShape="1">
              <a:blip r:embed="rId3">
                <a:alphaModFix/>
              </a:blip>
              <a:stretch>
                <a:fillRect/>
              </a:stretch>
            </a:blip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0" name="Google Shape;1240;p90"/>
            <p:cNvSpPr/>
            <p:nvPr/>
          </p:nvSpPr>
          <p:spPr>
            <a:xfrm>
              <a:off x="1057183" y="1805"/>
              <a:ext cx="6829500" cy="9153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1" name="Google Shape;1241;p90"/>
            <p:cNvSpPr txBox="1"/>
            <p:nvPr/>
          </p:nvSpPr>
          <p:spPr>
            <a:xfrm>
              <a:off x="1057183" y="1805"/>
              <a:ext cx="6829500" cy="915300"/>
            </a:xfrm>
            <a:prstGeom prst="rect">
              <a:avLst/>
            </a:prstGeom>
            <a:noFill/>
            <a:ln>
              <a:noFill/>
            </a:ln>
          </p:spPr>
          <p:txBody>
            <a:bodyPr spcFirstLastPara="1" wrap="square" lIns="96850" tIns="96850" rIns="96850" bIns="96850" anchor="ctr" anchorCtr="0">
              <a:noAutofit/>
            </a:bodyPr>
            <a:lstStyle/>
            <a:p>
              <a:pPr marL="0" marR="0" lvl="0" indent="0" algn="l" rtl="0">
                <a:lnSpc>
                  <a:spcPct val="90000"/>
                </a:lnSpc>
                <a:spcBef>
                  <a:spcPts val="0"/>
                </a:spcBef>
                <a:spcAft>
                  <a:spcPts val="0"/>
                </a:spcAft>
                <a:buClr>
                  <a:schemeClr val="dk1"/>
                </a:buClr>
                <a:buSzPts val="1900"/>
                <a:buFont typeface="Calibri"/>
                <a:buNone/>
              </a:pPr>
              <a:r>
                <a:rPr lang="en" sz="1600" b="1" i="0" u="none" strike="noStrike" cap="none">
                  <a:solidFill>
                    <a:schemeClr val="dk1"/>
                  </a:solidFill>
                  <a:latin typeface="Sora"/>
                  <a:ea typeface="Sora"/>
                  <a:cs typeface="Sora"/>
                  <a:sym typeface="Sora"/>
                </a:rPr>
                <a:t>Interpretability:</a:t>
              </a:r>
              <a:r>
                <a:rPr lang="en" sz="1600" i="0" u="none" strike="noStrike" cap="none">
                  <a:solidFill>
                    <a:schemeClr val="dk1"/>
                  </a:solidFill>
                  <a:latin typeface="Sora"/>
                  <a:ea typeface="Sora"/>
                  <a:cs typeface="Sora"/>
                  <a:sym typeface="Sora"/>
                </a:rPr>
                <a:t> Non-negativity leads to parts-based representation (e.g., images broken into meaningful components).</a:t>
              </a:r>
              <a:endParaRPr sz="1100" i="0" u="none" strike="noStrike" cap="none">
                <a:solidFill>
                  <a:srgbClr val="000000"/>
                </a:solidFill>
                <a:latin typeface="Sora"/>
                <a:ea typeface="Sora"/>
                <a:cs typeface="Sora"/>
                <a:sym typeface="Sora"/>
              </a:endParaRPr>
            </a:p>
          </p:txBody>
        </p:sp>
        <p:sp>
          <p:nvSpPr>
            <p:cNvPr id="1242" name="Google Shape;1242;p90"/>
            <p:cNvSpPr/>
            <p:nvPr/>
          </p:nvSpPr>
          <p:spPr>
            <a:xfrm>
              <a:off x="0" y="1145944"/>
              <a:ext cx="7886700" cy="915300"/>
            </a:xfrm>
            <a:prstGeom prst="roundRect">
              <a:avLst>
                <a:gd name="adj" fmla="val 10000"/>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3" name="Google Shape;1243;p90"/>
            <p:cNvSpPr/>
            <p:nvPr/>
          </p:nvSpPr>
          <p:spPr>
            <a:xfrm>
              <a:off x="276881" y="1351889"/>
              <a:ext cx="503400" cy="503400"/>
            </a:xfrm>
            <a:prstGeom prst="rect">
              <a:avLst/>
            </a:prstGeom>
            <a:blipFill rotWithShape="1">
              <a:blip r:embed="rId4">
                <a:alphaModFix/>
              </a:blip>
              <a:stretch>
                <a:fillRect/>
              </a:stretch>
            </a:blip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4" name="Google Shape;1244;p90"/>
            <p:cNvSpPr/>
            <p:nvPr/>
          </p:nvSpPr>
          <p:spPr>
            <a:xfrm>
              <a:off x="1057183" y="1145944"/>
              <a:ext cx="6829500" cy="9153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5" name="Google Shape;1245;p90"/>
            <p:cNvSpPr txBox="1"/>
            <p:nvPr/>
          </p:nvSpPr>
          <p:spPr>
            <a:xfrm>
              <a:off x="1057183" y="1145944"/>
              <a:ext cx="6829500" cy="915300"/>
            </a:xfrm>
            <a:prstGeom prst="rect">
              <a:avLst/>
            </a:prstGeom>
            <a:noFill/>
            <a:ln>
              <a:noFill/>
            </a:ln>
          </p:spPr>
          <p:txBody>
            <a:bodyPr spcFirstLastPara="1" wrap="square" lIns="96850" tIns="96850" rIns="96850" bIns="96850" anchor="ctr" anchorCtr="0">
              <a:noAutofit/>
            </a:bodyPr>
            <a:lstStyle/>
            <a:p>
              <a:pPr marL="0" marR="0" lvl="0" indent="0" algn="l" rtl="0">
                <a:lnSpc>
                  <a:spcPct val="90000"/>
                </a:lnSpc>
                <a:spcBef>
                  <a:spcPts val="0"/>
                </a:spcBef>
                <a:spcAft>
                  <a:spcPts val="0"/>
                </a:spcAft>
                <a:buClr>
                  <a:schemeClr val="dk1"/>
                </a:buClr>
                <a:buSzPts val="1900"/>
                <a:buFont typeface="Calibri"/>
                <a:buNone/>
              </a:pPr>
              <a:r>
                <a:rPr lang="en" sz="1800" b="1" i="0" u="none" strike="noStrike" cap="none">
                  <a:solidFill>
                    <a:schemeClr val="dk1"/>
                  </a:solidFill>
                  <a:latin typeface="Sora"/>
                  <a:ea typeface="Sora"/>
                  <a:cs typeface="Sora"/>
                  <a:sym typeface="Sora"/>
                </a:rPr>
                <a:t>Dimensionality Reduction:</a:t>
              </a:r>
              <a:r>
                <a:rPr lang="en" sz="1800" i="0" u="none" strike="noStrike" cap="none">
                  <a:solidFill>
                    <a:schemeClr val="dk1"/>
                  </a:solidFill>
                  <a:latin typeface="Sora"/>
                  <a:ea typeface="Sora"/>
                  <a:cs typeface="Sora"/>
                  <a:sym typeface="Sora"/>
                </a:rPr>
                <a:t> Reduces large datasets into smaller, interpretable factors.</a:t>
              </a:r>
              <a:endParaRPr sz="1300" i="0" u="none" strike="noStrike" cap="none">
                <a:solidFill>
                  <a:srgbClr val="000000"/>
                </a:solidFill>
                <a:latin typeface="Sora"/>
                <a:ea typeface="Sora"/>
                <a:cs typeface="Sora"/>
                <a:sym typeface="Sora"/>
              </a:endParaRPr>
            </a:p>
          </p:txBody>
        </p:sp>
        <p:sp>
          <p:nvSpPr>
            <p:cNvPr id="1246" name="Google Shape;1246;p90"/>
            <p:cNvSpPr/>
            <p:nvPr/>
          </p:nvSpPr>
          <p:spPr>
            <a:xfrm>
              <a:off x="0" y="2290082"/>
              <a:ext cx="7886700" cy="915300"/>
            </a:xfrm>
            <a:prstGeom prst="roundRect">
              <a:avLst>
                <a:gd name="adj" fmla="val 10000"/>
              </a:avLst>
            </a:prstGeom>
            <a:solidFill>
              <a:srgbClr val="B4BA5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7" name="Google Shape;1247;p90"/>
            <p:cNvSpPr/>
            <p:nvPr/>
          </p:nvSpPr>
          <p:spPr>
            <a:xfrm>
              <a:off x="276881" y="2496027"/>
              <a:ext cx="503400" cy="503400"/>
            </a:xfrm>
            <a:prstGeom prst="rect">
              <a:avLst/>
            </a:prstGeom>
            <a:blipFill rotWithShape="1">
              <a:blip r:embed="rId5">
                <a:alphaModFix/>
              </a:blip>
              <a:stretch>
                <a:fillRect/>
              </a:stretch>
            </a:blip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8" name="Google Shape;1248;p90"/>
            <p:cNvSpPr/>
            <p:nvPr/>
          </p:nvSpPr>
          <p:spPr>
            <a:xfrm>
              <a:off x="1057183" y="2290082"/>
              <a:ext cx="3549000" cy="9153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9" name="Google Shape;1249;p90"/>
            <p:cNvSpPr txBox="1"/>
            <p:nvPr/>
          </p:nvSpPr>
          <p:spPr>
            <a:xfrm>
              <a:off x="1057183" y="2290082"/>
              <a:ext cx="3549000" cy="915300"/>
            </a:xfrm>
            <a:prstGeom prst="rect">
              <a:avLst/>
            </a:prstGeom>
            <a:noFill/>
            <a:ln>
              <a:noFill/>
            </a:ln>
          </p:spPr>
          <p:txBody>
            <a:bodyPr spcFirstLastPara="1" wrap="square" lIns="96850" tIns="96850" rIns="96850" bIns="96850" anchor="ctr" anchorCtr="0">
              <a:noAutofit/>
            </a:bodyPr>
            <a:lstStyle/>
            <a:p>
              <a:pPr marL="0" marR="0" lvl="0" indent="0" algn="l" rtl="0">
                <a:lnSpc>
                  <a:spcPct val="90000"/>
                </a:lnSpc>
                <a:spcBef>
                  <a:spcPts val="0"/>
                </a:spcBef>
                <a:spcAft>
                  <a:spcPts val="0"/>
                </a:spcAft>
                <a:buClr>
                  <a:schemeClr val="dk1"/>
                </a:buClr>
                <a:buSzPts val="1900"/>
                <a:buFont typeface="Calibri"/>
                <a:buNone/>
              </a:pPr>
              <a:r>
                <a:rPr lang="en" sz="1900" b="1" i="0" u="none" strike="noStrike" cap="none">
                  <a:solidFill>
                    <a:schemeClr val="dk1"/>
                  </a:solidFill>
                  <a:latin typeface="Sora"/>
                  <a:ea typeface="Sora"/>
                  <a:cs typeface="Sora"/>
                  <a:sym typeface="Sora"/>
                </a:rPr>
                <a:t>Applications:</a:t>
              </a:r>
              <a:r>
                <a:rPr lang="en" sz="1900" i="0" u="none" strike="noStrike" cap="none">
                  <a:solidFill>
                    <a:schemeClr val="dk1"/>
                  </a:solidFill>
                  <a:latin typeface="Sora"/>
                  <a:ea typeface="Sora"/>
                  <a:cs typeface="Sora"/>
                  <a:sym typeface="Sora"/>
                </a:rPr>
                <a:t> </a:t>
              </a:r>
              <a:endParaRPr sz="1400" i="0" u="none" strike="noStrike" cap="none">
                <a:solidFill>
                  <a:srgbClr val="000000"/>
                </a:solidFill>
                <a:latin typeface="Sora"/>
                <a:ea typeface="Sora"/>
                <a:cs typeface="Sora"/>
                <a:sym typeface="Sora"/>
              </a:endParaRPr>
            </a:p>
          </p:txBody>
        </p:sp>
        <p:sp>
          <p:nvSpPr>
            <p:cNvPr id="1250" name="Google Shape;1250;p90"/>
            <p:cNvSpPr/>
            <p:nvPr/>
          </p:nvSpPr>
          <p:spPr>
            <a:xfrm>
              <a:off x="4606198" y="2290082"/>
              <a:ext cx="3280500" cy="9153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1" name="Google Shape;1251;p90"/>
            <p:cNvSpPr txBox="1"/>
            <p:nvPr/>
          </p:nvSpPr>
          <p:spPr>
            <a:xfrm>
              <a:off x="3024350" y="2290075"/>
              <a:ext cx="4862100" cy="915300"/>
            </a:xfrm>
            <a:prstGeom prst="rect">
              <a:avLst/>
            </a:prstGeom>
            <a:noFill/>
            <a:ln>
              <a:noFill/>
            </a:ln>
          </p:spPr>
          <p:txBody>
            <a:bodyPr spcFirstLastPara="1" wrap="square" lIns="96850" tIns="96850" rIns="96850" bIns="96850" anchor="ctr" anchorCtr="0">
              <a:noAutofit/>
            </a:bodyPr>
            <a:lstStyle/>
            <a:p>
              <a:pPr marL="0" marR="0" lvl="0" indent="0" algn="l" rtl="0">
                <a:lnSpc>
                  <a:spcPct val="90000"/>
                </a:lnSpc>
                <a:spcBef>
                  <a:spcPts val="0"/>
                </a:spcBef>
                <a:spcAft>
                  <a:spcPts val="0"/>
                </a:spcAft>
                <a:buClr>
                  <a:schemeClr val="dk1"/>
                </a:buClr>
                <a:buSzPts val="1200"/>
                <a:buFont typeface="Calibri"/>
                <a:buNone/>
              </a:pPr>
              <a:r>
                <a:rPr lang="en" sz="1300" i="0" u="none" strike="noStrike" cap="none">
                  <a:solidFill>
                    <a:schemeClr val="dk1"/>
                  </a:solidFill>
                  <a:latin typeface="Sora"/>
                  <a:ea typeface="Sora"/>
                  <a:cs typeface="Sora"/>
                  <a:sym typeface="Sora"/>
                </a:rPr>
                <a:t>Text mining (topic modeling)</a:t>
              </a:r>
              <a:endParaRPr sz="1500" i="0" u="none" strike="noStrike" cap="none">
                <a:solidFill>
                  <a:srgbClr val="000000"/>
                </a:solidFill>
                <a:latin typeface="Sora"/>
                <a:ea typeface="Sora"/>
                <a:cs typeface="Sora"/>
                <a:sym typeface="Sora"/>
              </a:endParaRPr>
            </a:p>
            <a:p>
              <a:pPr marL="0" marR="0" lvl="0" indent="0" algn="l" rtl="0">
                <a:lnSpc>
                  <a:spcPct val="90000"/>
                </a:lnSpc>
                <a:spcBef>
                  <a:spcPts val="420"/>
                </a:spcBef>
                <a:spcAft>
                  <a:spcPts val="0"/>
                </a:spcAft>
                <a:buClr>
                  <a:schemeClr val="dk1"/>
                </a:buClr>
                <a:buSzPts val="1200"/>
                <a:buFont typeface="Calibri"/>
                <a:buNone/>
              </a:pPr>
              <a:r>
                <a:rPr lang="en" sz="1300" i="0" u="none" strike="noStrike" cap="none">
                  <a:solidFill>
                    <a:schemeClr val="dk1"/>
                  </a:solidFill>
                  <a:latin typeface="Sora"/>
                  <a:ea typeface="Sora"/>
                  <a:cs typeface="Sora"/>
                  <a:sym typeface="Sora"/>
                </a:rPr>
                <a:t>Image processing (feature extraction)</a:t>
              </a:r>
              <a:endParaRPr sz="1500" i="0" u="none" strike="noStrike" cap="none">
                <a:solidFill>
                  <a:srgbClr val="000000"/>
                </a:solidFill>
                <a:latin typeface="Sora"/>
                <a:ea typeface="Sora"/>
                <a:cs typeface="Sora"/>
                <a:sym typeface="Sora"/>
              </a:endParaRPr>
            </a:p>
            <a:p>
              <a:pPr marL="0" marR="0" lvl="0" indent="0" algn="l" rtl="0">
                <a:lnSpc>
                  <a:spcPct val="90000"/>
                </a:lnSpc>
                <a:spcBef>
                  <a:spcPts val="420"/>
                </a:spcBef>
                <a:spcAft>
                  <a:spcPts val="0"/>
                </a:spcAft>
                <a:buClr>
                  <a:schemeClr val="dk1"/>
                </a:buClr>
                <a:buSzPts val="1200"/>
                <a:buFont typeface="Calibri"/>
                <a:buNone/>
              </a:pPr>
              <a:r>
                <a:rPr lang="en" sz="1300" i="0" u="none" strike="noStrike" cap="none">
                  <a:solidFill>
                    <a:schemeClr val="dk1"/>
                  </a:solidFill>
                  <a:latin typeface="Sora"/>
                  <a:ea typeface="Sora"/>
                  <a:cs typeface="Sora"/>
                  <a:sym typeface="Sora"/>
                </a:rPr>
                <a:t>Recommendation systems (collaborative filtering)</a:t>
              </a:r>
              <a:endParaRPr sz="1500" i="0" u="none" strike="noStrike" cap="none">
                <a:solidFill>
                  <a:srgbClr val="000000"/>
                </a:solidFill>
                <a:latin typeface="Sora"/>
                <a:ea typeface="Sora"/>
                <a:cs typeface="Sora"/>
                <a:sym typeface="Sora"/>
              </a:endParaRPr>
            </a:p>
          </p:txBody>
        </p:sp>
        <p:sp>
          <p:nvSpPr>
            <p:cNvPr id="1252" name="Google Shape;1252;p90"/>
            <p:cNvSpPr/>
            <p:nvPr/>
          </p:nvSpPr>
          <p:spPr>
            <a:xfrm>
              <a:off x="0" y="3434221"/>
              <a:ext cx="7886700" cy="915300"/>
            </a:xfrm>
            <a:prstGeom prst="roundRect">
              <a:avLst>
                <a:gd name="adj" fmla="val 10000"/>
              </a:avLst>
            </a:prstGeom>
            <a:solidFill>
              <a:srgbClr val="49ACC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3" name="Google Shape;1253;p90"/>
            <p:cNvSpPr/>
            <p:nvPr/>
          </p:nvSpPr>
          <p:spPr>
            <a:xfrm>
              <a:off x="276881" y="3640166"/>
              <a:ext cx="503400" cy="503400"/>
            </a:xfrm>
            <a:prstGeom prst="rect">
              <a:avLst/>
            </a:prstGeom>
            <a:blipFill rotWithShape="1">
              <a:blip r:embed="rId6">
                <a:alphaModFix/>
              </a:blip>
              <a:stretch>
                <a:fillRect/>
              </a:stretch>
            </a:blip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4" name="Google Shape;1254;p90"/>
            <p:cNvSpPr/>
            <p:nvPr/>
          </p:nvSpPr>
          <p:spPr>
            <a:xfrm>
              <a:off x="1057183" y="3434221"/>
              <a:ext cx="6829500" cy="9153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5" name="Google Shape;1255;p90"/>
            <p:cNvSpPr txBox="1"/>
            <p:nvPr/>
          </p:nvSpPr>
          <p:spPr>
            <a:xfrm>
              <a:off x="1057183" y="3434221"/>
              <a:ext cx="6829500" cy="915300"/>
            </a:xfrm>
            <a:prstGeom prst="rect">
              <a:avLst/>
            </a:prstGeom>
            <a:noFill/>
            <a:ln>
              <a:noFill/>
            </a:ln>
          </p:spPr>
          <p:txBody>
            <a:bodyPr spcFirstLastPara="1" wrap="square" lIns="96850" tIns="96850" rIns="96850" bIns="96850" anchor="ctr" anchorCtr="0">
              <a:noAutofit/>
            </a:bodyPr>
            <a:lstStyle/>
            <a:p>
              <a:pPr marL="0" marR="0" lvl="0" indent="0" algn="l" rtl="0">
                <a:lnSpc>
                  <a:spcPct val="90000"/>
                </a:lnSpc>
                <a:spcBef>
                  <a:spcPts val="0"/>
                </a:spcBef>
                <a:spcAft>
                  <a:spcPts val="0"/>
                </a:spcAft>
                <a:buClr>
                  <a:schemeClr val="dk1"/>
                </a:buClr>
                <a:buSzPts val="1900"/>
                <a:buFont typeface="Calibri"/>
                <a:buNone/>
              </a:pPr>
              <a:r>
                <a:rPr lang="en" sz="1700" b="1" i="0" u="none" strike="noStrike" cap="none">
                  <a:solidFill>
                    <a:schemeClr val="dk1"/>
                  </a:solidFill>
                  <a:latin typeface="Sora"/>
                  <a:ea typeface="Sora"/>
                  <a:cs typeface="Sora"/>
                  <a:sym typeface="Sora"/>
                </a:rPr>
                <a:t>Advantages over PCA:</a:t>
              </a:r>
              <a:r>
                <a:rPr lang="en" sz="1700" i="0" u="none" strike="noStrike" cap="none">
                  <a:solidFill>
                    <a:schemeClr val="dk1"/>
                  </a:solidFill>
                  <a:latin typeface="Sora"/>
                  <a:ea typeface="Sora"/>
                  <a:cs typeface="Sora"/>
                  <a:sym typeface="Sora"/>
                </a:rPr>
                <a:t> NMF does not allow negative values, making results easier to interpret in real-world contexts.</a:t>
              </a:r>
              <a:endParaRPr sz="1200" i="0" u="none" strike="noStrike" cap="none">
                <a:solidFill>
                  <a:srgbClr val="000000"/>
                </a:solidFill>
                <a:latin typeface="Sora"/>
                <a:ea typeface="Sora"/>
                <a:cs typeface="Sora"/>
                <a:sym typeface="Sora"/>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259"/>
        <p:cNvGrpSpPr/>
        <p:nvPr/>
      </p:nvGrpSpPr>
      <p:grpSpPr>
        <a:xfrm>
          <a:off x="0" y="0"/>
          <a:ext cx="0" cy="0"/>
          <a:chOff x="0" y="0"/>
          <a:chExt cx="0" cy="0"/>
        </a:xfrm>
      </p:grpSpPr>
      <p:sp>
        <p:nvSpPr>
          <p:cNvPr id="1260" name="Google Shape;1260;p91"/>
          <p:cNvSpPr txBox="1">
            <a:spLocks noGrp="1"/>
          </p:cNvSpPr>
          <p:nvPr>
            <p:ph type="title" idx="14"/>
          </p:nvPr>
        </p:nvSpPr>
        <p:spPr>
          <a:xfrm>
            <a:off x="628650" y="228600"/>
            <a:ext cx="6855300" cy="9648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500"/>
              <a:buFont typeface="Calibri"/>
              <a:buNone/>
            </a:pPr>
            <a:r>
              <a:rPr lang="en" sz="3300">
                <a:latin typeface="Sora"/>
                <a:ea typeface="Sora"/>
                <a:cs typeface="Sora"/>
                <a:sym typeface="Sora"/>
              </a:rPr>
              <a:t>NMF WORD CLOUD</a:t>
            </a:r>
            <a:endParaRPr sz="3300">
              <a:latin typeface="Sora"/>
              <a:ea typeface="Sora"/>
              <a:cs typeface="Sora"/>
              <a:sym typeface="Sora"/>
            </a:endParaRPr>
          </a:p>
        </p:txBody>
      </p:sp>
      <p:pic>
        <p:nvPicPr>
          <p:cNvPr id="1261" name="Google Shape;1261;p91" descr="A close up of words&#10;&#10;AI-generated content may be incorrect."/>
          <p:cNvPicPr preferRelativeResize="0">
            <a:picLocks noGrp="1"/>
          </p:cNvPicPr>
          <p:nvPr>
            <p:ph type="body" idx="9"/>
          </p:nvPr>
        </p:nvPicPr>
        <p:blipFill rotWithShape="1">
          <a:blip r:embed="rId3">
            <a:alphaModFix/>
          </a:blip>
          <a:srcRect r="14522"/>
          <a:stretch/>
        </p:blipFill>
        <p:spPr>
          <a:xfrm>
            <a:off x="2436913" y="1516713"/>
            <a:ext cx="1786500" cy="1212000"/>
          </a:xfrm>
          <a:prstGeom prst="rect">
            <a:avLst/>
          </a:prstGeom>
          <a:noFill/>
          <a:ln>
            <a:noFill/>
          </a:ln>
        </p:spPr>
      </p:pic>
      <p:pic>
        <p:nvPicPr>
          <p:cNvPr id="1262" name="Google Shape;1262;p91"/>
          <p:cNvPicPr preferRelativeResize="0"/>
          <p:nvPr/>
        </p:nvPicPr>
        <p:blipFill rotWithShape="1">
          <a:blip r:embed="rId4">
            <a:alphaModFix/>
          </a:blip>
          <a:srcRect l="752" r="13770"/>
          <a:stretch/>
        </p:blipFill>
        <p:spPr>
          <a:xfrm>
            <a:off x="4572000" y="1500575"/>
            <a:ext cx="1834500" cy="1212000"/>
          </a:xfrm>
          <a:prstGeom prst="rect">
            <a:avLst/>
          </a:prstGeom>
          <a:noFill/>
          <a:ln>
            <a:noFill/>
          </a:ln>
        </p:spPr>
      </p:pic>
      <p:pic>
        <p:nvPicPr>
          <p:cNvPr id="1263" name="Google Shape;1263;p91"/>
          <p:cNvPicPr preferRelativeResize="0"/>
          <p:nvPr/>
        </p:nvPicPr>
        <p:blipFill rotWithShape="1">
          <a:blip r:embed="rId5">
            <a:alphaModFix/>
          </a:blip>
          <a:srcRect l="4641" r="9881"/>
          <a:stretch/>
        </p:blipFill>
        <p:spPr>
          <a:xfrm>
            <a:off x="6708900" y="1500575"/>
            <a:ext cx="1834500" cy="1212000"/>
          </a:xfrm>
          <a:prstGeom prst="rect">
            <a:avLst/>
          </a:prstGeom>
          <a:noFill/>
          <a:ln>
            <a:noFill/>
          </a:ln>
        </p:spPr>
      </p:pic>
      <p:pic>
        <p:nvPicPr>
          <p:cNvPr id="1264" name="Google Shape;1264;p91"/>
          <p:cNvPicPr preferRelativeResize="0"/>
          <p:nvPr/>
        </p:nvPicPr>
        <p:blipFill rotWithShape="1">
          <a:blip r:embed="rId6">
            <a:alphaModFix/>
          </a:blip>
          <a:srcRect l="9915" r="4607"/>
          <a:stretch/>
        </p:blipFill>
        <p:spPr>
          <a:xfrm>
            <a:off x="317650" y="3222971"/>
            <a:ext cx="1786450" cy="1184129"/>
          </a:xfrm>
          <a:prstGeom prst="rect">
            <a:avLst/>
          </a:prstGeom>
          <a:noFill/>
          <a:ln>
            <a:noFill/>
          </a:ln>
        </p:spPr>
      </p:pic>
      <p:pic>
        <p:nvPicPr>
          <p:cNvPr id="1265" name="Google Shape;1265;p91"/>
          <p:cNvPicPr preferRelativeResize="0"/>
          <p:nvPr/>
        </p:nvPicPr>
        <p:blipFill rotWithShape="1">
          <a:blip r:embed="rId7">
            <a:alphaModFix/>
          </a:blip>
          <a:srcRect l="2897" r="11624"/>
          <a:stretch/>
        </p:blipFill>
        <p:spPr>
          <a:xfrm>
            <a:off x="2423700" y="3222975"/>
            <a:ext cx="1834500" cy="1184125"/>
          </a:xfrm>
          <a:prstGeom prst="rect">
            <a:avLst/>
          </a:prstGeom>
          <a:noFill/>
          <a:ln>
            <a:noFill/>
          </a:ln>
        </p:spPr>
      </p:pic>
      <p:pic>
        <p:nvPicPr>
          <p:cNvPr id="1266" name="Google Shape;1266;p91"/>
          <p:cNvPicPr preferRelativeResize="0"/>
          <p:nvPr/>
        </p:nvPicPr>
        <p:blipFill rotWithShape="1">
          <a:blip r:embed="rId8">
            <a:alphaModFix/>
          </a:blip>
          <a:srcRect l="4803" r="9718"/>
          <a:stretch/>
        </p:blipFill>
        <p:spPr>
          <a:xfrm>
            <a:off x="301875" y="1500575"/>
            <a:ext cx="1786450" cy="1244275"/>
          </a:xfrm>
          <a:prstGeom prst="rect">
            <a:avLst/>
          </a:prstGeom>
          <a:noFill/>
          <a:ln>
            <a:noFill/>
          </a:ln>
        </p:spPr>
      </p:pic>
      <p:pic>
        <p:nvPicPr>
          <p:cNvPr id="1267" name="Google Shape;1267;p91"/>
          <p:cNvPicPr preferRelativeResize="0">
            <a:picLocks noGrp="1"/>
          </p:cNvPicPr>
          <p:nvPr>
            <p:ph type="body" idx="9"/>
          </p:nvPr>
        </p:nvPicPr>
        <p:blipFill rotWithShape="1">
          <a:blip r:embed="rId9">
            <a:alphaModFix/>
          </a:blip>
          <a:srcRect l="12362" r="19111"/>
          <a:stretch/>
        </p:blipFill>
        <p:spPr>
          <a:xfrm>
            <a:off x="4577800" y="3222975"/>
            <a:ext cx="1834500" cy="1184100"/>
          </a:xfrm>
          <a:prstGeom prst="rect">
            <a:avLst/>
          </a:prstGeom>
          <a:noFill/>
          <a:ln>
            <a:noFill/>
          </a:ln>
        </p:spPr>
      </p:pic>
      <p:pic>
        <p:nvPicPr>
          <p:cNvPr id="1268" name="Google Shape;1268;p91"/>
          <p:cNvPicPr preferRelativeResize="0"/>
          <p:nvPr/>
        </p:nvPicPr>
        <p:blipFill rotWithShape="1">
          <a:blip r:embed="rId10">
            <a:alphaModFix/>
          </a:blip>
          <a:srcRect l="14808" r="16665"/>
          <a:stretch/>
        </p:blipFill>
        <p:spPr>
          <a:xfrm>
            <a:off x="6731900" y="3209038"/>
            <a:ext cx="1786500" cy="12120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272"/>
        <p:cNvGrpSpPr/>
        <p:nvPr/>
      </p:nvGrpSpPr>
      <p:grpSpPr>
        <a:xfrm>
          <a:off x="0" y="0"/>
          <a:ext cx="0" cy="0"/>
          <a:chOff x="0" y="0"/>
          <a:chExt cx="0" cy="0"/>
        </a:xfrm>
      </p:grpSpPr>
      <p:sp>
        <p:nvSpPr>
          <p:cNvPr id="1273" name="Google Shape;1273;p92"/>
          <p:cNvSpPr txBox="1">
            <a:spLocks noGrp="1"/>
          </p:cNvSpPr>
          <p:nvPr>
            <p:ph type="title" idx="14"/>
          </p:nvPr>
        </p:nvSpPr>
        <p:spPr>
          <a:xfrm>
            <a:off x="628650" y="273844"/>
            <a:ext cx="7381800" cy="9942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rgbClr val="003366"/>
              </a:buClr>
              <a:buSzPts val="4410"/>
              <a:buFont typeface="Calibri"/>
              <a:buNone/>
            </a:pPr>
            <a:r>
              <a:rPr lang="en" sz="3200"/>
              <a:t>NMF Model - Key Topics</a:t>
            </a:r>
            <a:endParaRPr sz="3200"/>
          </a:p>
        </p:txBody>
      </p:sp>
      <p:grpSp>
        <p:nvGrpSpPr>
          <p:cNvPr id="1274" name="Google Shape;1274;p92"/>
          <p:cNvGrpSpPr/>
          <p:nvPr/>
        </p:nvGrpSpPr>
        <p:grpSpPr>
          <a:xfrm>
            <a:off x="628650" y="1369219"/>
            <a:ext cx="7886840" cy="3263548"/>
            <a:chOff x="0" y="0"/>
            <a:chExt cx="7886840" cy="4351397"/>
          </a:xfrm>
        </p:grpSpPr>
        <p:sp>
          <p:nvSpPr>
            <p:cNvPr id="1275" name="Google Shape;1275;p92"/>
            <p:cNvSpPr/>
            <p:nvPr/>
          </p:nvSpPr>
          <p:spPr>
            <a:xfrm>
              <a:off x="0" y="0"/>
              <a:ext cx="6072900" cy="783300"/>
            </a:xfrm>
            <a:prstGeom prst="roundRect">
              <a:avLst>
                <a:gd name="adj" fmla="val 10000"/>
              </a:avLst>
            </a:prstGeom>
            <a:solidFill>
              <a:srgbClr val="BF504D"/>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000" i="0" u="none" strike="noStrike" cap="none">
                <a:solidFill>
                  <a:schemeClr val="dk2"/>
                </a:solidFill>
                <a:latin typeface="Sora"/>
                <a:ea typeface="Sora"/>
                <a:cs typeface="Sora"/>
                <a:sym typeface="Sora"/>
              </a:endParaRPr>
            </a:p>
          </p:txBody>
        </p:sp>
        <p:sp>
          <p:nvSpPr>
            <p:cNvPr id="1276" name="Google Shape;1276;p92"/>
            <p:cNvSpPr txBox="1"/>
            <p:nvPr/>
          </p:nvSpPr>
          <p:spPr>
            <a:xfrm>
              <a:off x="22940" y="22940"/>
              <a:ext cx="5136000" cy="737400"/>
            </a:xfrm>
            <a:prstGeom prst="rect">
              <a:avLst/>
            </a:prstGeom>
            <a:noFill/>
            <a:ln>
              <a:noFill/>
            </a:ln>
          </p:spPr>
          <p:txBody>
            <a:bodyPr spcFirstLastPara="1" wrap="square" lIns="76200" tIns="76200" rIns="76200" bIns="76200" anchor="ctr" anchorCtr="0">
              <a:noAutofit/>
            </a:bodyPr>
            <a:lstStyle/>
            <a:p>
              <a:pPr marL="0" marR="0" lvl="0" indent="0" algn="l" rtl="0">
                <a:lnSpc>
                  <a:spcPct val="90000"/>
                </a:lnSpc>
                <a:spcBef>
                  <a:spcPts val="0"/>
                </a:spcBef>
                <a:spcAft>
                  <a:spcPts val="0"/>
                </a:spcAft>
                <a:buClr>
                  <a:schemeClr val="lt1"/>
                </a:buClr>
                <a:buSzPts val="2000"/>
                <a:buFont typeface="Calibri"/>
                <a:buNone/>
              </a:pPr>
              <a:r>
                <a:rPr lang="en" sz="1600" i="0" u="none" strike="noStrike" cap="none">
                  <a:solidFill>
                    <a:schemeClr val="dk2"/>
                  </a:solidFill>
                  <a:latin typeface="Sora"/>
                  <a:ea typeface="Sora"/>
                  <a:cs typeface="Sora"/>
                  <a:sym typeface="Sora"/>
                </a:rPr>
                <a:t>Topic 1: clean, comfortable, easy, quiet, close, bed, responsive, time, needed, beautiful</a:t>
              </a:r>
              <a:endParaRPr sz="1000" i="0" u="none" strike="noStrike" cap="none">
                <a:solidFill>
                  <a:schemeClr val="dk2"/>
                </a:solidFill>
                <a:latin typeface="Sora"/>
                <a:ea typeface="Sora"/>
                <a:cs typeface="Sora"/>
                <a:sym typeface="Sora"/>
              </a:endParaRPr>
            </a:p>
          </p:txBody>
        </p:sp>
        <p:sp>
          <p:nvSpPr>
            <p:cNvPr id="1277" name="Google Shape;1277;p92"/>
            <p:cNvSpPr/>
            <p:nvPr/>
          </p:nvSpPr>
          <p:spPr>
            <a:xfrm>
              <a:off x="453485" y="892024"/>
              <a:ext cx="6072900" cy="783300"/>
            </a:xfrm>
            <a:prstGeom prst="roundRect">
              <a:avLst>
                <a:gd name="adj" fmla="val 10000"/>
              </a:avLst>
            </a:prstGeom>
            <a:solidFill>
              <a:srgbClr val="BD754F"/>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000" i="0" u="none" strike="noStrike" cap="none">
                <a:solidFill>
                  <a:schemeClr val="dk2"/>
                </a:solidFill>
                <a:latin typeface="Sora"/>
                <a:ea typeface="Sora"/>
                <a:cs typeface="Sora"/>
                <a:sym typeface="Sora"/>
              </a:endParaRPr>
            </a:p>
          </p:txBody>
        </p:sp>
        <p:sp>
          <p:nvSpPr>
            <p:cNvPr id="1278" name="Google Shape;1278;p92"/>
            <p:cNvSpPr txBox="1"/>
            <p:nvPr/>
          </p:nvSpPr>
          <p:spPr>
            <a:xfrm>
              <a:off x="476425" y="914964"/>
              <a:ext cx="5064300" cy="737400"/>
            </a:xfrm>
            <a:prstGeom prst="rect">
              <a:avLst/>
            </a:prstGeom>
            <a:noFill/>
            <a:ln>
              <a:noFill/>
            </a:ln>
          </p:spPr>
          <p:txBody>
            <a:bodyPr spcFirstLastPara="1" wrap="square" lIns="76200" tIns="76200" rIns="76200" bIns="76200" anchor="ctr" anchorCtr="0">
              <a:noAutofit/>
            </a:bodyPr>
            <a:lstStyle/>
            <a:p>
              <a:pPr marL="0" marR="0" lvl="0" indent="0" algn="l" rtl="0">
                <a:lnSpc>
                  <a:spcPct val="90000"/>
                </a:lnSpc>
                <a:spcBef>
                  <a:spcPts val="0"/>
                </a:spcBef>
                <a:spcAft>
                  <a:spcPts val="0"/>
                </a:spcAft>
                <a:buClr>
                  <a:schemeClr val="lt1"/>
                </a:buClr>
                <a:buSzPts val="2000"/>
                <a:buFont typeface="Calibri"/>
                <a:buNone/>
              </a:pPr>
              <a:r>
                <a:rPr lang="en" sz="1600" i="0" u="none" strike="noStrike" cap="none">
                  <a:solidFill>
                    <a:schemeClr val="dk2"/>
                  </a:solidFill>
                  <a:latin typeface="Sora"/>
                  <a:ea typeface="Sora"/>
                  <a:cs typeface="Sora"/>
                  <a:sym typeface="Sora"/>
                </a:rPr>
                <a:t>Topic 2: view, beautiful, rooftop, deck, family, beach, roof, lake, loved, group</a:t>
              </a:r>
              <a:endParaRPr sz="1000" i="0" u="none" strike="noStrike" cap="none">
                <a:solidFill>
                  <a:schemeClr val="dk2"/>
                </a:solidFill>
                <a:latin typeface="Sora"/>
                <a:ea typeface="Sora"/>
                <a:cs typeface="Sora"/>
                <a:sym typeface="Sora"/>
              </a:endParaRPr>
            </a:p>
          </p:txBody>
        </p:sp>
        <p:sp>
          <p:nvSpPr>
            <p:cNvPr id="1279" name="Google Shape;1279;p92"/>
            <p:cNvSpPr/>
            <p:nvPr/>
          </p:nvSpPr>
          <p:spPr>
            <a:xfrm>
              <a:off x="906970" y="1784048"/>
              <a:ext cx="6072900" cy="783300"/>
            </a:xfrm>
            <a:prstGeom prst="roundRect">
              <a:avLst>
                <a:gd name="adj" fmla="val 10000"/>
              </a:avLst>
            </a:prstGeom>
            <a:solidFill>
              <a:srgbClr val="BB9952"/>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000" i="0" u="none" strike="noStrike" cap="none">
                <a:solidFill>
                  <a:schemeClr val="dk2"/>
                </a:solidFill>
                <a:latin typeface="Sora"/>
                <a:ea typeface="Sora"/>
                <a:cs typeface="Sora"/>
                <a:sym typeface="Sora"/>
              </a:endParaRPr>
            </a:p>
          </p:txBody>
        </p:sp>
        <p:sp>
          <p:nvSpPr>
            <p:cNvPr id="1280" name="Google Shape;1280;p92"/>
            <p:cNvSpPr txBox="1"/>
            <p:nvPr/>
          </p:nvSpPr>
          <p:spPr>
            <a:xfrm>
              <a:off x="929910" y="1806988"/>
              <a:ext cx="5064300" cy="737400"/>
            </a:xfrm>
            <a:prstGeom prst="rect">
              <a:avLst/>
            </a:prstGeom>
            <a:noFill/>
            <a:ln>
              <a:noFill/>
            </a:ln>
          </p:spPr>
          <p:txBody>
            <a:bodyPr spcFirstLastPara="1" wrap="square" lIns="76200" tIns="76200" rIns="76200" bIns="76200" anchor="ctr" anchorCtr="0">
              <a:noAutofit/>
            </a:bodyPr>
            <a:lstStyle/>
            <a:p>
              <a:pPr marL="0" marR="0" lvl="0" indent="0" algn="l" rtl="0">
                <a:lnSpc>
                  <a:spcPct val="90000"/>
                </a:lnSpc>
                <a:spcBef>
                  <a:spcPts val="0"/>
                </a:spcBef>
                <a:spcAft>
                  <a:spcPts val="0"/>
                </a:spcAft>
                <a:buClr>
                  <a:schemeClr val="lt1"/>
                </a:buClr>
                <a:buSzPts val="2000"/>
                <a:buFont typeface="Calibri"/>
                <a:buNone/>
              </a:pPr>
              <a:r>
                <a:rPr lang="en" sz="1600" i="0" u="none" strike="noStrike" cap="none">
                  <a:solidFill>
                    <a:schemeClr val="dk2"/>
                  </a:solidFill>
                  <a:latin typeface="Sora"/>
                  <a:ea typeface="Sora"/>
                  <a:cs typeface="Sora"/>
                  <a:sym typeface="Sora"/>
                </a:rPr>
                <a:t>Topic 3: building, condo, clean, market, needle, walking, restaurant, parking, walk, distance</a:t>
              </a:r>
              <a:endParaRPr sz="1000" i="0" u="none" strike="noStrike" cap="none">
                <a:solidFill>
                  <a:schemeClr val="dk2"/>
                </a:solidFill>
                <a:latin typeface="Sora"/>
                <a:ea typeface="Sora"/>
                <a:cs typeface="Sora"/>
                <a:sym typeface="Sora"/>
              </a:endParaRPr>
            </a:p>
          </p:txBody>
        </p:sp>
        <p:sp>
          <p:nvSpPr>
            <p:cNvPr id="1281" name="Google Shape;1281;p92"/>
            <p:cNvSpPr/>
            <p:nvPr/>
          </p:nvSpPr>
          <p:spPr>
            <a:xfrm>
              <a:off x="1360455" y="2676072"/>
              <a:ext cx="6072900" cy="783300"/>
            </a:xfrm>
            <a:prstGeom prst="roundRect">
              <a:avLst>
                <a:gd name="adj" fmla="val 10000"/>
              </a:avLst>
            </a:prstGeom>
            <a:solidFill>
              <a:srgbClr val="BABA55"/>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000" i="0" u="none" strike="noStrike" cap="none">
                <a:solidFill>
                  <a:schemeClr val="dk2"/>
                </a:solidFill>
                <a:latin typeface="Sora"/>
                <a:ea typeface="Sora"/>
                <a:cs typeface="Sora"/>
                <a:sym typeface="Sora"/>
              </a:endParaRPr>
            </a:p>
          </p:txBody>
        </p:sp>
        <p:sp>
          <p:nvSpPr>
            <p:cNvPr id="1282" name="Google Shape;1282;p92"/>
            <p:cNvSpPr txBox="1"/>
            <p:nvPr/>
          </p:nvSpPr>
          <p:spPr>
            <a:xfrm>
              <a:off x="1383395" y="2699012"/>
              <a:ext cx="5064300" cy="737400"/>
            </a:xfrm>
            <a:prstGeom prst="rect">
              <a:avLst/>
            </a:prstGeom>
            <a:noFill/>
            <a:ln>
              <a:noFill/>
            </a:ln>
          </p:spPr>
          <p:txBody>
            <a:bodyPr spcFirstLastPara="1" wrap="square" lIns="76200" tIns="76200" rIns="76200" bIns="76200" anchor="ctr" anchorCtr="0">
              <a:noAutofit/>
            </a:bodyPr>
            <a:lstStyle/>
            <a:p>
              <a:pPr marL="0" marR="0" lvl="0" indent="0" algn="l" rtl="0">
                <a:lnSpc>
                  <a:spcPct val="90000"/>
                </a:lnSpc>
                <a:spcBef>
                  <a:spcPts val="0"/>
                </a:spcBef>
                <a:spcAft>
                  <a:spcPts val="0"/>
                </a:spcAft>
                <a:buClr>
                  <a:schemeClr val="lt1"/>
                </a:buClr>
                <a:buSzPts val="2000"/>
                <a:buFont typeface="Calibri"/>
                <a:buNone/>
              </a:pPr>
              <a:r>
                <a:rPr lang="en" sz="1600" i="0" u="none" strike="noStrike" cap="none">
                  <a:solidFill>
                    <a:schemeClr val="dk2"/>
                  </a:solidFill>
                  <a:latin typeface="Sora"/>
                  <a:ea typeface="Sora"/>
                  <a:cs typeface="Sora"/>
                  <a:sym typeface="Sora"/>
                </a:rPr>
                <a:t>Topic 4: melissa, uw, university, campus, clean, building, close, br, village, district</a:t>
              </a:r>
              <a:endParaRPr sz="1000" i="0" u="none" strike="noStrike" cap="none">
                <a:solidFill>
                  <a:schemeClr val="dk2"/>
                </a:solidFill>
                <a:latin typeface="Sora"/>
                <a:ea typeface="Sora"/>
                <a:cs typeface="Sora"/>
                <a:sym typeface="Sora"/>
              </a:endParaRPr>
            </a:p>
          </p:txBody>
        </p:sp>
        <p:sp>
          <p:nvSpPr>
            <p:cNvPr id="1283" name="Google Shape;1283;p92"/>
            <p:cNvSpPr/>
            <p:nvPr/>
          </p:nvSpPr>
          <p:spPr>
            <a:xfrm>
              <a:off x="1813940" y="3568097"/>
              <a:ext cx="6072900" cy="783300"/>
            </a:xfrm>
            <a:prstGeom prst="roundRect">
              <a:avLst>
                <a:gd name="adj" fmla="val 10000"/>
              </a:avLst>
            </a:prstGeom>
            <a:solidFill>
              <a:srgbClr val="99B958"/>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000" i="0" u="none" strike="noStrike" cap="none">
                <a:solidFill>
                  <a:schemeClr val="dk2"/>
                </a:solidFill>
                <a:latin typeface="Sora"/>
                <a:ea typeface="Sora"/>
                <a:cs typeface="Sora"/>
                <a:sym typeface="Sora"/>
              </a:endParaRPr>
            </a:p>
          </p:txBody>
        </p:sp>
        <p:sp>
          <p:nvSpPr>
            <p:cNvPr id="1284" name="Google Shape;1284;p92"/>
            <p:cNvSpPr txBox="1"/>
            <p:nvPr/>
          </p:nvSpPr>
          <p:spPr>
            <a:xfrm>
              <a:off x="1836880" y="3591037"/>
              <a:ext cx="5064300" cy="737400"/>
            </a:xfrm>
            <a:prstGeom prst="rect">
              <a:avLst/>
            </a:prstGeom>
            <a:noFill/>
            <a:ln>
              <a:noFill/>
            </a:ln>
          </p:spPr>
          <p:txBody>
            <a:bodyPr spcFirstLastPara="1" wrap="square" lIns="76200" tIns="76200" rIns="76200" bIns="76200" anchor="ctr" anchorCtr="0">
              <a:noAutofit/>
            </a:bodyPr>
            <a:lstStyle/>
            <a:p>
              <a:pPr marL="0" marR="0" lvl="0" indent="0" algn="l" rtl="0">
                <a:lnSpc>
                  <a:spcPct val="90000"/>
                </a:lnSpc>
                <a:spcBef>
                  <a:spcPts val="0"/>
                </a:spcBef>
                <a:spcAft>
                  <a:spcPts val="0"/>
                </a:spcAft>
                <a:buClr>
                  <a:schemeClr val="lt1"/>
                </a:buClr>
                <a:buSzPts val="2000"/>
                <a:buFont typeface="Calibri"/>
                <a:buNone/>
              </a:pPr>
              <a:r>
                <a:rPr lang="en" sz="1600" i="0" u="none" strike="noStrike" cap="none">
                  <a:solidFill>
                    <a:schemeClr val="dk2"/>
                  </a:solidFill>
                  <a:latin typeface="Sora"/>
                  <a:ea typeface="Sora"/>
                  <a:cs typeface="Sora"/>
                  <a:sym typeface="Sora"/>
                </a:rPr>
                <a:t>Topic 5: vince, vinces, clean, responsive, bathroom, night, shared, easy, unit, bed</a:t>
              </a:r>
              <a:endParaRPr sz="1000" i="0" u="none" strike="noStrike" cap="none">
                <a:solidFill>
                  <a:schemeClr val="dk2"/>
                </a:solidFill>
                <a:latin typeface="Sora"/>
                <a:ea typeface="Sora"/>
                <a:cs typeface="Sora"/>
                <a:sym typeface="Sora"/>
              </a:endParaRPr>
            </a:p>
          </p:txBody>
        </p:sp>
        <p:sp>
          <p:nvSpPr>
            <p:cNvPr id="1285" name="Google Shape;1285;p92"/>
            <p:cNvSpPr/>
            <p:nvPr/>
          </p:nvSpPr>
          <p:spPr>
            <a:xfrm>
              <a:off x="5563652" y="572200"/>
              <a:ext cx="509100" cy="509100"/>
            </a:xfrm>
            <a:prstGeom prst="downArrow">
              <a:avLst>
                <a:gd name="adj1" fmla="val 55000"/>
                <a:gd name="adj2" fmla="val 45000"/>
              </a:avLst>
            </a:prstGeom>
            <a:solidFill>
              <a:srgbClr val="E7CFCF">
                <a:alpha val="89410"/>
              </a:srgbClr>
            </a:solidFill>
            <a:ln w="25400" cap="flat" cmpd="sng">
              <a:solidFill>
                <a:srgbClr val="E7CFCF">
                  <a:alpha val="8941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000" i="0" u="none" strike="noStrike" cap="none">
                <a:solidFill>
                  <a:schemeClr val="dk2"/>
                </a:solidFill>
                <a:latin typeface="Sora"/>
                <a:ea typeface="Sora"/>
                <a:cs typeface="Sora"/>
                <a:sym typeface="Sora"/>
              </a:endParaRPr>
            </a:p>
          </p:txBody>
        </p:sp>
        <p:sp>
          <p:nvSpPr>
            <p:cNvPr id="1286" name="Google Shape;1286;p92"/>
            <p:cNvSpPr txBox="1"/>
            <p:nvPr/>
          </p:nvSpPr>
          <p:spPr>
            <a:xfrm>
              <a:off x="5678201" y="572200"/>
              <a:ext cx="279900" cy="383100"/>
            </a:xfrm>
            <a:prstGeom prst="rect">
              <a:avLst/>
            </a:prstGeom>
            <a:noFill/>
            <a:ln>
              <a:noFill/>
            </a:ln>
          </p:spPr>
          <p:txBody>
            <a:bodyPr spcFirstLastPara="1" wrap="square" lIns="29200" tIns="29200" rIns="29200" bIns="29200" anchor="ctr" anchorCtr="0">
              <a:noAutofit/>
            </a:bodyPr>
            <a:lstStyle/>
            <a:p>
              <a:pPr marL="0" marR="0" lvl="0" indent="0" algn="ctr" rtl="0">
                <a:lnSpc>
                  <a:spcPct val="90000"/>
                </a:lnSpc>
                <a:spcBef>
                  <a:spcPts val="0"/>
                </a:spcBef>
                <a:spcAft>
                  <a:spcPts val="0"/>
                </a:spcAft>
                <a:buClr>
                  <a:schemeClr val="dk1"/>
                </a:buClr>
                <a:buSzPts val="2300"/>
                <a:buFont typeface="Calibri"/>
                <a:buNone/>
              </a:pPr>
              <a:endParaRPr sz="1900" i="0" u="none" strike="noStrike" cap="none">
                <a:solidFill>
                  <a:schemeClr val="dk2"/>
                </a:solidFill>
                <a:latin typeface="Sora"/>
                <a:ea typeface="Sora"/>
                <a:cs typeface="Sora"/>
                <a:sym typeface="Sora"/>
              </a:endParaRPr>
            </a:p>
          </p:txBody>
        </p:sp>
        <p:sp>
          <p:nvSpPr>
            <p:cNvPr id="1287" name="Google Shape;1287;p92"/>
            <p:cNvSpPr/>
            <p:nvPr/>
          </p:nvSpPr>
          <p:spPr>
            <a:xfrm>
              <a:off x="6017137" y="1464225"/>
              <a:ext cx="509100" cy="509100"/>
            </a:xfrm>
            <a:prstGeom prst="downArrow">
              <a:avLst>
                <a:gd name="adj1" fmla="val 55000"/>
                <a:gd name="adj2" fmla="val 45000"/>
              </a:avLst>
            </a:prstGeom>
            <a:solidFill>
              <a:srgbClr val="E5D9CE">
                <a:alpha val="89410"/>
              </a:srgbClr>
            </a:solidFill>
            <a:ln w="25400" cap="flat" cmpd="sng">
              <a:solidFill>
                <a:srgbClr val="E5D9CE">
                  <a:alpha val="8941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000" i="0" u="none" strike="noStrike" cap="none">
                <a:solidFill>
                  <a:schemeClr val="dk2"/>
                </a:solidFill>
                <a:latin typeface="Sora"/>
                <a:ea typeface="Sora"/>
                <a:cs typeface="Sora"/>
                <a:sym typeface="Sora"/>
              </a:endParaRPr>
            </a:p>
          </p:txBody>
        </p:sp>
        <p:sp>
          <p:nvSpPr>
            <p:cNvPr id="1288" name="Google Shape;1288;p92"/>
            <p:cNvSpPr txBox="1"/>
            <p:nvPr/>
          </p:nvSpPr>
          <p:spPr>
            <a:xfrm>
              <a:off x="6131686" y="1464225"/>
              <a:ext cx="279900" cy="383100"/>
            </a:xfrm>
            <a:prstGeom prst="rect">
              <a:avLst/>
            </a:prstGeom>
            <a:noFill/>
            <a:ln>
              <a:noFill/>
            </a:ln>
          </p:spPr>
          <p:txBody>
            <a:bodyPr spcFirstLastPara="1" wrap="square" lIns="29200" tIns="29200" rIns="29200" bIns="29200" anchor="ctr" anchorCtr="0">
              <a:noAutofit/>
            </a:bodyPr>
            <a:lstStyle/>
            <a:p>
              <a:pPr marL="0" marR="0" lvl="0" indent="0" algn="ctr" rtl="0">
                <a:lnSpc>
                  <a:spcPct val="90000"/>
                </a:lnSpc>
                <a:spcBef>
                  <a:spcPts val="0"/>
                </a:spcBef>
                <a:spcAft>
                  <a:spcPts val="0"/>
                </a:spcAft>
                <a:buClr>
                  <a:schemeClr val="dk1"/>
                </a:buClr>
                <a:buSzPts val="2300"/>
                <a:buFont typeface="Calibri"/>
                <a:buNone/>
              </a:pPr>
              <a:endParaRPr sz="1900" i="0" u="none" strike="noStrike" cap="none">
                <a:solidFill>
                  <a:schemeClr val="dk2"/>
                </a:solidFill>
                <a:latin typeface="Sora"/>
                <a:ea typeface="Sora"/>
                <a:cs typeface="Sora"/>
                <a:sym typeface="Sora"/>
              </a:endParaRPr>
            </a:p>
          </p:txBody>
        </p:sp>
        <p:sp>
          <p:nvSpPr>
            <p:cNvPr id="1289" name="Google Shape;1289;p92"/>
            <p:cNvSpPr/>
            <p:nvPr/>
          </p:nvSpPr>
          <p:spPr>
            <a:xfrm>
              <a:off x="6470622" y="2343195"/>
              <a:ext cx="509100" cy="509100"/>
            </a:xfrm>
            <a:prstGeom prst="downArrow">
              <a:avLst>
                <a:gd name="adj1" fmla="val 55000"/>
                <a:gd name="adj2" fmla="val 45000"/>
              </a:avLst>
            </a:prstGeom>
            <a:solidFill>
              <a:srgbClr val="E4E4CF">
                <a:alpha val="89410"/>
              </a:srgbClr>
            </a:solidFill>
            <a:ln w="25400" cap="flat" cmpd="sng">
              <a:solidFill>
                <a:srgbClr val="E4E4CF">
                  <a:alpha val="8941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000" i="0" u="none" strike="noStrike" cap="none">
                <a:solidFill>
                  <a:schemeClr val="dk2"/>
                </a:solidFill>
                <a:latin typeface="Sora"/>
                <a:ea typeface="Sora"/>
                <a:cs typeface="Sora"/>
                <a:sym typeface="Sora"/>
              </a:endParaRPr>
            </a:p>
          </p:txBody>
        </p:sp>
        <p:sp>
          <p:nvSpPr>
            <p:cNvPr id="1290" name="Google Shape;1290;p92"/>
            <p:cNvSpPr txBox="1"/>
            <p:nvPr/>
          </p:nvSpPr>
          <p:spPr>
            <a:xfrm>
              <a:off x="6585171" y="2343195"/>
              <a:ext cx="279900" cy="383100"/>
            </a:xfrm>
            <a:prstGeom prst="rect">
              <a:avLst/>
            </a:prstGeom>
            <a:noFill/>
            <a:ln>
              <a:noFill/>
            </a:ln>
          </p:spPr>
          <p:txBody>
            <a:bodyPr spcFirstLastPara="1" wrap="square" lIns="29200" tIns="29200" rIns="29200" bIns="29200" anchor="ctr" anchorCtr="0">
              <a:noAutofit/>
            </a:bodyPr>
            <a:lstStyle/>
            <a:p>
              <a:pPr marL="0" marR="0" lvl="0" indent="0" algn="ctr" rtl="0">
                <a:lnSpc>
                  <a:spcPct val="90000"/>
                </a:lnSpc>
                <a:spcBef>
                  <a:spcPts val="0"/>
                </a:spcBef>
                <a:spcAft>
                  <a:spcPts val="0"/>
                </a:spcAft>
                <a:buClr>
                  <a:schemeClr val="dk1"/>
                </a:buClr>
                <a:buSzPts val="2300"/>
                <a:buFont typeface="Calibri"/>
                <a:buNone/>
              </a:pPr>
              <a:endParaRPr sz="1900" i="0" u="none" strike="noStrike" cap="none">
                <a:solidFill>
                  <a:schemeClr val="dk2"/>
                </a:solidFill>
                <a:latin typeface="Sora"/>
                <a:ea typeface="Sora"/>
                <a:cs typeface="Sora"/>
                <a:sym typeface="Sora"/>
              </a:endParaRPr>
            </a:p>
          </p:txBody>
        </p:sp>
        <p:sp>
          <p:nvSpPr>
            <p:cNvPr id="1291" name="Google Shape;1291;p92"/>
            <p:cNvSpPr/>
            <p:nvPr/>
          </p:nvSpPr>
          <p:spPr>
            <a:xfrm>
              <a:off x="6924108" y="3243922"/>
              <a:ext cx="509100" cy="509100"/>
            </a:xfrm>
            <a:prstGeom prst="downArrow">
              <a:avLst>
                <a:gd name="adj1" fmla="val 55000"/>
                <a:gd name="adj2" fmla="val 45000"/>
              </a:avLst>
            </a:prstGeom>
            <a:solidFill>
              <a:srgbClr val="DCE4CF">
                <a:alpha val="89410"/>
              </a:srgbClr>
            </a:solidFill>
            <a:ln w="25400" cap="flat" cmpd="sng">
              <a:solidFill>
                <a:srgbClr val="DCE4CF">
                  <a:alpha val="8941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000" i="0" u="none" strike="noStrike" cap="none">
                <a:solidFill>
                  <a:schemeClr val="dk2"/>
                </a:solidFill>
                <a:latin typeface="Sora"/>
                <a:ea typeface="Sora"/>
                <a:cs typeface="Sora"/>
                <a:sym typeface="Sora"/>
              </a:endParaRPr>
            </a:p>
          </p:txBody>
        </p:sp>
        <p:sp>
          <p:nvSpPr>
            <p:cNvPr id="1292" name="Google Shape;1292;p92"/>
            <p:cNvSpPr txBox="1"/>
            <p:nvPr/>
          </p:nvSpPr>
          <p:spPr>
            <a:xfrm>
              <a:off x="7038657" y="3243922"/>
              <a:ext cx="279900" cy="383100"/>
            </a:xfrm>
            <a:prstGeom prst="rect">
              <a:avLst/>
            </a:prstGeom>
            <a:noFill/>
            <a:ln>
              <a:noFill/>
            </a:ln>
          </p:spPr>
          <p:txBody>
            <a:bodyPr spcFirstLastPara="1" wrap="square" lIns="29200" tIns="29200" rIns="29200" bIns="29200" anchor="ctr" anchorCtr="0">
              <a:noAutofit/>
            </a:bodyPr>
            <a:lstStyle/>
            <a:p>
              <a:pPr marL="0" marR="0" lvl="0" indent="0" algn="ctr" rtl="0">
                <a:lnSpc>
                  <a:spcPct val="90000"/>
                </a:lnSpc>
                <a:spcBef>
                  <a:spcPts val="0"/>
                </a:spcBef>
                <a:spcAft>
                  <a:spcPts val="0"/>
                </a:spcAft>
                <a:buClr>
                  <a:schemeClr val="dk1"/>
                </a:buClr>
                <a:buSzPts val="2300"/>
                <a:buFont typeface="Calibri"/>
                <a:buNone/>
              </a:pPr>
              <a:endParaRPr sz="1900" i="0" u="none" strike="noStrike" cap="none">
                <a:solidFill>
                  <a:schemeClr val="dk2"/>
                </a:solidFill>
                <a:latin typeface="Sora"/>
                <a:ea typeface="Sora"/>
                <a:cs typeface="Sora"/>
                <a:sym typeface="Sora"/>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296"/>
        <p:cNvGrpSpPr/>
        <p:nvPr/>
      </p:nvGrpSpPr>
      <p:grpSpPr>
        <a:xfrm>
          <a:off x="0" y="0"/>
          <a:ext cx="0" cy="0"/>
          <a:chOff x="0" y="0"/>
          <a:chExt cx="0" cy="0"/>
        </a:xfrm>
      </p:grpSpPr>
      <p:pic>
        <p:nvPicPr>
          <p:cNvPr id="1297" name="Google Shape;1297;p93"/>
          <p:cNvPicPr preferRelativeResize="0">
            <a:picLocks noGrp="1"/>
          </p:cNvPicPr>
          <p:nvPr>
            <p:ph type="body" idx="4294967295"/>
          </p:nvPr>
        </p:nvPicPr>
        <p:blipFill rotWithShape="1">
          <a:blip r:embed="rId3">
            <a:alphaModFix/>
          </a:blip>
          <a:srcRect/>
          <a:stretch/>
        </p:blipFill>
        <p:spPr>
          <a:xfrm>
            <a:off x="983900" y="168750"/>
            <a:ext cx="6667500" cy="4806000"/>
          </a:xfrm>
          <a:prstGeom prst="rect">
            <a:avLst/>
          </a:prstGeom>
          <a:noFill/>
          <a:ln>
            <a:noFill/>
          </a:ln>
        </p:spPr>
      </p:pic>
      <p:pic>
        <p:nvPicPr>
          <p:cNvPr id="1298" name="Google Shape;1298;p93"/>
          <p:cNvPicPr preferRelativeResize="0"/>
          <p:nvPr/>
        </p:nvPicPr>
        <p:blipFill rotWithShape="1">
          <a:blip r:embed="rId4">
            <a:alphaModFix/>
          </a:blip>
          <a:srcRect/>
          <a:stretch/>
        </p:blipFill>
        <p:spPr>
          <a:xfrm>
            <a:off x="983900" y="228600"/>
            <a:ext cx="6944299" cy="46994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98"/>
                                        </p:tgtEl>
                                        <p:attrNameLst>
                                          <p:attrName>style.visibility</p:attrName>
                                        </p:attrNameLst>
                                      </p:cBhvr>
                                      <p:to>
                                        <p:strVal val="visible"/>
                                      </p:to>
                                    </p:set>
                                    <p:animEffect transition="in" filter="fade">
                                      <p:cBhvr>
                                        <p:cTn id="7" dur="1000"/>
                                        <p:tgtEl>
                                          <p:spTgt spid="12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14"/>
        <p:cNvGrpSpPr/>
        <p:nvPr/>
      </p:nvGrpSpPr>
      <p:grpSpPr>
        <a:xfrm>
          <a:off x="0" y="0"/>
          <a:ext cx="0" cy="0"/>
          <a:chOff x="0" y="0"/>
          <a:chExt cx="0" cy="0"/>
        </a:xfrm>
      </p:grpSpPr>
      <p:sp>
        <p:nvSpPr>
          <p:cNvPr id="1015" name="Google Shape;1015;p76"/>
          <p:cNvSpPr txBox="1">
            <a:spLocks noGrp="1"/>
          </p:cNvSpPr>
          <p:nvPr>
            <p:ph type="title"/>
          </p:nvPr>
        </p:nvSpPr>
        <p:spPr>
          <a:xfrm>
            <a:off x="91950" y="457200"/>
            <a:ext cx="4390500" cy="1438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a:latin typeface="Sora"/>
                <a:ea typeface="Sora"/>
                <a:cs typeface="Sora"/>
                <a:sym typeface="Sora"/>
              </a:rPr>
              <a:t>Introduction</a:t>
            </a:r>
            <a:endParaRPr sz="3600">
              <a:latin typeface="Sora"/>
              <a:ea typeface="Sora"/>
              <a:cs typeface="Sora"/>
              <a:sym typeface="Sora"/>
            </a:endParaRPr>
          </a:p>
        </p:txBody>
      </p:sp>
      <p:sp>
        <p:nvSpPr>
          <p:cNvPr id="1016" name="Google Shape;1016;p76"/>
          <p:cNvSpPr txBox="1">
            <a:spLocks noGrp="1"/>
          </p:cNvSpPr>
          <p:nvPr>
            <p:ph type="title" idx="7"/>
          </p:nvPr>
        </p:nvSpPr>
        <p:spPr>
          <a:xfrm>
            <a:off x="7420225" y="4723025"/>
            <a:ext cx="1583400" cy="189300"/>
          </a:xfrm>
          <a:prstGeom prst="rect">
            <a:avLst/>
          </a:prstGeom>
        </p:spPr>
        <p:txBody>
          <a:bodyPr spcFirstLastPara="1" wrap="square" lIns="182875" tIns="91425" rIns="91425" bIns="0" anchor="b" anchorCtr="0">
            <a:noAutofit/>
          </a:bodyPr>
          <a:lstStyle/>
          <a:p>
            <a:pPr marL="0" lvl="0" indent="0" algn="r" rtl="0">
              <a:spcBef>
                <a:spcPts val="0"/>
              </a:spcBef>
              <a:spcAft>
                <a:spcPts val="0"/>
              </a:spcAft>
              <a:buNone/>
            </a:pPr>
            <a:endParaRPr/>
          </a:p>
        </p:txBody>
      </p:sp>
      <p:sp>
        <p:nvSpPr>
          <p:cNvPr id="1017" name="Google Shape;1017;p76"/>
          <p:cNvSpPr txBox="1"/>
          <p:nvPr/>
        </p:nvSpPr>
        <p:spPr>
          <a:xfrm>
            <a:off x="91950" y="1583675"/>
            <a:ext cx="4245900" cy="3063000"/>
          </a:xfrm>
          <a:prstGeom prst="rect">
            <a:avLst/>
          </a:prstGeom>
          <a:noFill/>
          <a:ln>
            <a:noFill/>
          </a:ln>
        </p:spPr>
        <p:txBody>
          <a:bodyPr spcFirstLastPara="1" wrap="square" lIns="91425" tIns="91425" rIns="91425" bIns="91425" anchor="t" anchorCtr="0">
            <a:spAutoFit/>
          </a:bodyPr>
          <a:lstStyle/>
          <a:p>
            <a:pPr marL="457200" lvl="0" indent="-336550" algn="l" rtl="0">
              <a:spcBef>
                <a:spcPts val="0"/>
              </a:spcBef>
              <a:spcAft>
                <a:spcPts val="0"/>
              </a:spcAft>
              <a:buClr>
                <a:schemeClr val="dk2"/>
              </a:buClr>
              <a:buSzPts val="1700"/>
              <a:buFont typeface="Calibri"/>
              <a:buChar char="●"/>
            </a:pPr>
            <a:r>
              <a:rPr lang="en" sz="1700">
                <a:solidFill>
                  <a:schemeClr val="dk2"/>
                </a:solidFill>
                <a:latin typeface="Sora"/>
                <a:ea typeface="Sora"/>
                <a:cs typeface="Sora"/>
                <a:sym typeface="Sora"/>
              </a:rPr>
              <a:t>Seattle Airbnb reviews hold </a:t>
            </a:r>
            <a:r>
              <a:rPr lang="en" sz="1700" b="1">
                <a:solidFill>
                  <a:schemeClr val="dk2"/>
                </a:solidFill>
                <a:latin typeface="Sora"/>
                <a:ea typeface="Sora"/>
                <a:cs typeface="Sora"/>
                <a:sym typeface="Sora"/>
              </a:rPr>
              <a:t>valuable insights into guest experiences.</a:t>
            </a:r>
            <a:endParaRPr sz="1700" b="1">
              <a:solidFill>
                <a:schemeClr val="dk2"/>
              </a:solidFill>
              <a:latin typeface="Sora"/>
              <a:ea typeface="Sora"/>
              <a:cs typeface="Sora"/>
              <a:sym typeface="Sora"/>
            </a:endParaRPr>
          </a:p>
          <a:p>
            <a:pPr marL="457200" lvl="0" indent="-336550" algn="l" rtl="0">
              <a:spcBef>
                <a:spcPts val="0"/>
              </a:spcBef>
              <a:spcAft>
                <a:spcPts val="0"/>
              </a:spcAft>
              <a:buClr>
                <a:schemeClr val="dk2"/>
              </a:buClr>
              <a:buSzPts val="1700"/>
              <a:buFont typeface="Calibri"/>
              <a:buChar char="●"/>
            </a:pPr>
            <a:r>
              <a:rPr lang="en" sz="1700" b="1">
                <a:solidFill>
                  <a:schemeClr val="dk2"/>
                </a:solidFill>
                <a:latin typeface="Sora"/>
                <a:ea typeface="Sora"/>
                <a:cs typeface="Sora"/>
                <a:sym typeface="Sora"/>
              </a:rPr>
              <a:t>Manual analysis is inefficient</a:t>
            </a:r>
            <a:r>
              <a:rPr lang="en" sz="1700">
                <a:solidFill>
                  <a:schemeClr val="dk2"/>
                </a:solidFill>
                <a:latin typeface="Sora"/>
                <a:ea typeface="Sora"/>
                <a:cs typeface="Sora"/>
                <a:sym typeface="Sora"/>
              </a:rPr>
              <a:t> due to the massive volume of reviews.</a:t>
            </a:r>
            <a:endParaRPr sz="1700">
              <a:solidFill>
                <a:schemeClr val="dk2"/>
              </a:solidFill>
              <a:latin typeface="Sora"/>
              <a:ea typeface="Sora"/>
              <a:cs typeface="Sora"/>
              <a:sym typeface="Sora"/>
            </a:endParaRPr>
          </a:p>
          <a:p>
            <a:pPr marL="457200" lvl="0" indent="-336550" algn="l" rtl="0">
              <a:spcBef>
                <a:spcPts val="0"/>
              </a:spcBef>
              <a:spcAft>
                <a:spcPts val="0"/>
              </a:spcAft>
              <a:buClr>
                <a:schemeClr val="dk2"/>
              </a:buClr>
              <a:buSzPts val="1700"/>
              <a:buFont typeface="Calibri"/>
              <a:buChar char="●"/>
            </a:pPr>
            <a:r>
              <a:rPr lang="en" sz="1700" b="1">
                <a:solidFill>
                  <a:schemeClr val="dk2"/>
                </a:solidFill>
                <a:latin typeface="Sora"/>
                <a:ea typeface="Sora"/>
                <a:cs typeface="Sora"/>
                <a:sym typeface="Sora"/>
              </a:rPr>
              <a:t>SeattleStay AI leverages NLP &amp; advanced topic modeling</a:t>
            </a:r>
            <a:r>
              <a:rPr lang="en" sz="1700">
                <a:solidFill>
                  <a:schemeClr val="dk2"/>
                </a:solidFill>
                <a:latin typeface="Sora"/>
                <a:ea typeface="Sora"/>
                <a:cs typeface="Sora"/>
                <a:sym typeface="Sora"/>
              </a:rPr>
              <a:t> to uncover hidden patterns and actionable themes</a:t>
            </a:r>
            <a:endParaRPr sz="1000">
              <a:solidFill>
                <a:schemeClr val="dk2"/>
              </a:solidFill>
              <a:latin typeface="Sora"/>
              <a:ea typeface="Sora"/>
              <a:cs typeface="Sora"/>
              <a:sym typeface="Sora"/>
            </a:endParaRPr>
          </a:p>
          <a:p>
            <a:pPr marL="0" lvl="0" indent="0" algn="l" rtl="0">
              <a:spcBef>
                <a:spcPts val="0"/>
              </a:spcBef>
              <a:spcAft>
                <a:spcPts val="0"/>
              </a:spcAft>
              <a:buNone/>
            </a:pPr>
            <a:endParaRPr sz="1700" b="1">
              <a:solidFill>
                <a:schemeClr val="dk2"/>
              </a:solidFill>
              <a:latin typeface="Sora"/>
              <a:ea typeface="Sora"/>
              <a:cs typeface="Sora"/>
              <a:sym typeface="Sora"/>
            </a:endParaRPr>
          </a:p>
        </p:txBody>
      </p:sp>
      <p:sp>
        <p:nvSpPr>
          <p:cNvPr id="1018" name="Google Shape;1018;p76"/>
          <p:cNvSpPr txBox="1"/>
          <p:nvPr/>
        </p:nvSpPr>
        <p:spPr>
          <a:xfrm>
            <a:off x="4489350" y="1895550"/>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pic>
        <p:nvPicPr>
          <p:cNvPr id="1019" name="Google Shape;1019;p76"/>
          <p:cNvPicPr preferRelativeResize="0"/>
          <p:nvPr/>
        </p:nvPicPr>
        <p:blipFill>
          <a:blip r:embed="rId3">
            <a:alphaModFix/>
          </a:blip>
          <a:stretch>
            <a:fillRect/>
          </a:stretch>
        </p:blipFill>
        <p:spPr>
          <a:xfrm>
            <a:off x="4279056" y="2189"/>
            <a:ext cx="4875751" cy="5143501"/>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302"/>
        <p:cNvGrpSpPr/>
        <p:nvPr/>
      </p:nvGrpSpPr>
      <p:grpSpPr>
        <a:xfrm>
          <a:off x="0" y="0"/>
          <a:ext cx="0" cy="0"/>
          <a:chOff x="0" y="0"/>
          <a:chExt cx="0" cy="0"/>
        </a:xfrm>
      </p:grpSpPr>
      <p:sp>
        <p:nvSpPr>
          <p:cNvPr id="1303" name="Google Shape;1303;p94"/>
          <p:cNvSpPr txBox="1">
            <a:spLocks noGrp="1"/>
          </p:cNvSpPr>
          <p:nvPr>
            <p:ph type="title"/>
          </p:nvPr>
        </p:nvSpPr>
        <p:spPr>
          <a:xfrm>
            <a:off x="457200" y="205978"/>
            <a:ext cx="8229600" cy="8574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endParaRPr/>
          </a:p>
        </p:txBody>
      </p:sp>
      <p:sp>
        <p:nvSpPr>
          <p:cNvPr id="1304" name="Google Shape;1304;p94"/>
          <p:cNvSpPr txBox="1">
            <a:spLocks noGrp="1"/>
          </p:cNvSpPr>
          <p:nvPr>
            <p:ph type="body" idx="1"/>
          </p:nvPr>
        </p:nvSpPr>
        <p:spPr>
          <a:xfrm>
            <a:off x="457200" y="1200150"/>
            <a:ext cx="8229600" cy="3394500"/>
          </a:xfrm>
          <a:prstGeom prst="rect">
            <a:avLst/>
          </a:prstGeom>
        </p:spPr>
        <p:txBody>
          <a:bodyPr spcFirstLastPara="1" wrap="square" lIns="91425" tIns="45700" rIns="91425" bIns="45700" anchor="t" anchorCtr="0">
            <a:normAutofit/>
          </a:bodyPr>
          <a:lstStyle/>
          <a:p>
            <a:pPr marL="0" lvl="0" indent="0" algn="l" rtl="0">
              <a:spcBef>
                <a:spcPts val="360"/>
              </a:spcBef>
              <a:spcAft>
                <a:spcPts val="0"/>
              </a:spcAft>
              <a:buNone/>
            </a:pPr>
            <a:endParaRPr/>
          </a:p>
        </p:txBody>
      </p:sp>
      <p:sp>
        <p:nvSpPr>
          <p:cNvPr id="1305" name="Google Shape;1305;p94"/>
          <p:cNvSpPr txBox="1">
            <a:spLocks noGrp="1"/>
          </p:cNvSpPr>
          <p:nvPr>
            <p:ph type="title"/>
          </p:nvPr>
        </p:nvSpPr>
        <p:spPr>
          <a:xfrm>
            <a:off x="457200" y="205978"/>
            <a:ext cx="8229600" cy="8574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endParaRPr/>
          </a:p>
        </p:txBody>
      </p:sp>
      <p:sp>
        <p:nvSpPr>
          <p:cNvPr id="1306" name="Google Shape;1306;p94"/>
          <p:cNvSpPr txBox="1">
            <a:spLocks noGrp="1"/>
          </p:cNvSpPr>
          <p:nvPr>
            <p:ph type="body" idx="1"/>
          </p:nvPr>
        </p:nvSpPr>
        <p:spPr>
          <a:xfrm>
            <a:off x="457200" y="1200150"/>
            <a:ext cx="8229600" cy="3394500"/>
          </a:xfrm>
          <a:prstGeom prst="rect">
            <a:avLst/>
          </a:prstGeom>
        </p:spPr>
        <p:txBody>
          <a:bodyPr spcFirstLastPara="1" wrap="square" lIns="91425" tIns="45700" rIns="91425" bIns="45700" anchor="t" anchorCtr="0">
            <a:normAutofit/>
          </a:bodyPr>
          <a:lstStyle/>
          <a:p>
            <a:pPr marL="0" lvl="0" indent="0" algn="l" rtl="0">
              <a:spcBef>
                <a:spcPts val="360"/>
              </a:spcBef>
              <a:spcAft>
                <a:spcPts val="0"/>
              </a:spcAft>
              <a:buNone/>
            </a:pPr>
            <a:endParaRPr/>
          </a:p>
        </p:txBody>
      </p:sp>
      <p:sp>
        <p:nvSpPr>
          <p:cNvPr id="1307" name="Google Shape;1307;p94"/>
          <p:cNvSpPr txBox="1">
            <a:spLocks noGrp="1"/>
          </p:cNvSpPr>
          <p:nvPr>
            <p:ph type="title"/>
          </p:nvPr>
        </p:nvSpPr>
        <p:spPr>
          <a:xfrm>
            <a:off x="457200" y="205978"/>
            <a:ext cx="8229600" cy="8574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endParaRPr/>
          </a:p>
        </p:txBody>
      </p:sp>
      <p:sp>
        <p:nvSpPr>
          <p:cNvPr id="1308" name="Google Shape;1308;p94"/>
          <p:cNvSpPr txBox="1">
            <a:spLocks noGrp="1"/>
          </p:cNvSpPr>
          <p:nvPr>
            <p:ph type="body" idx="1"/>
          </p:nvPr>
        </p:nvSpPr>
        <p:spPr>
          <a:xfrm>
            <a:off x="457200" y="1200150"/>
            <a:ext cx="8229600" cy="3394500"/>
          </a:xfrm>
          <a:prstGeom prst="rect">
            <a:avLst/>
          </a:prstGeom>
        </p:spPr>
        <p:txBody>
          <a:bodyPr spcFirstLastPara="1" wrap="square" lIns="91425" tIns="45700" rIns="91425" bIns="45700" anchor="t" anchorCtr="0">
            <a:normAutofit/>
          </a:bodyPr>
          <a:lstStyle/>
          <a:p>
            <a:pPr marL="0" lvl="0" indent="0" algn="l" rtl="0">
              <a:spcBef>
                <a:spcPts val="360"/>
              </a:spcBef>
              <a:spcAft>
                <a:spcPts val="0"/>
              </a:spcAft>
              <a:buNone/>
            </a:pPr>
            <a:endParaRPr/>
          </a:p>
        </p:txBody>
      </p:sp>
      <p:sp>
        <p:nvSpPr>
          <p:cNvPr id="1309" name="Google Shape;1309;p94"/>
          <p:cNvSpPr/>
          <p:nvPr/>
        </p:nvSpPr>
        <p:spPr>
          <a:xfrm>
            <a:off x="0" y="0"/>
            <a:ext cx="9141600" cy="51435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i="0" u="none" strike="noStrike" cap="none">
              <a:solidFill>
                <a:schemeClr val="lt1"/>
              </a:solidFill>
              <a:latin typeface="Sora"/>
              <a:ea typeface="Sora"/>
              <a:cs typeface="Sora"/>
              <a:sym typeface="Sora"/>
            </a:endParaRPr>
          </a:p>
        </p:txBody>
      </p:sp>
      <p:sp>
        <p:nvSpPr>
          <p:cNvPr id="1310" name="Google Shape;1310;p94"/>
          <p:cNvSpPr/>
          <p:nvPr/>
        </p:nvSpPr>
        <p:spPr>
          <a:xfrm>
            <a:off x="29850" y="0"/>
            <a:ext cx="9084300" cy="51435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i="0" u="none" strike="noStrike" cap="none">
              <a:solidFill>
                <a:schemeClr val="lt1"/>
              </a:solidFill>
              <a:latin typeface="Sora"/>
              <a:ea typeface="Sora"/>
              <a:cs typeface="Sora"/>
              <a:sym typeface="Sora"/>
            </a:endParaRPr>
          </a:p>
        </p:txBody>
      </p:sp>
      <p:sp>
        <p:nvSpPr>
          <p:cNvPr id="1311" name="Google Shape;1311;p94"/>
          <p:cNvSpPr txBox="1">
            <a:spLocks noGrp="1"/>
          </p:cNvSpPr>
          <p:nvPr>
            <p:ph type="title"/>
          </p:nvPr>
        </p:nvSpPr>
        <p:spPr>
          <a:xfrm rot="-5400000">
            <a:off x="2008738" y="1179093"/>
            <a:ext cx="3353700" cy="278880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chemeClr val="lt1"/>
              </a:buClr>
              <a:buSzPts val="4200"/>
              <a:buFont typeface="Calibri"/>
              <a:buNone/>
            </a:pPr>
            <a:r>
              <a:rPr lang="en" sz="4200">
                <a:solidFill>
                  <a:schemeClr val="lt1"/>
                </a:solidFill>
                <a:latin typeface="Sora"/>
                <a:ea typeface="Sora"/>
                <a:cs typeface="Sora"/>
                <a:sym typeface="Sora"/>
              </a:rPr>
              <a:t>LSA</a:t>
            </a:r>
            <a:endParaRPr>
              <a:latin typeface="Sora"/>
              <a:ea typeface="Sora"/>
              <a:cs typeface="Sora"/>
              <a:sym typeface="Sora"/>
            </a:endParaRPr>
          </a:p>
        </p:txBody>
      </p:sp>
      <p:sp>
        <p:nvSpPr>
          <p:cNvPr id="1312" name="Google Shape;1312;p94"/>
          <p:cNvSpPr/>
          <p:nvPr/>
        </p:nvSpPr>
        <p:spPr>
          <a:xfrm>
            <a:off x="0" y="-43225"/>
            <a:ext cx="2650800" cy="5186700"/>
          </a:xfrm>
          <a:prstGeom prst="rect">
            <a:avLst/>
          </a:prstGeom>
          <a:solidFill>
            <a:srgbClr val="40404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highlight>
                <a:srgbClr val="404040"/>
              </a:highlight>
              <a:latin typeface="Calibri"/>
              <a:ea typeface="Calibri"/>
              <a:cs typeface="Calibri"/>
              <a:sym typeface="Calibri"/>
            </a:endParaRPr>
          </a:p>
        </p:txBody>
      </p:sp>
      <p:sp>
        <p:nvSpPr>
          <p:cNvPr id="1313" name="Google Shape;1313;p94"/>
          <p:cNvSpPr txBox="1"/>
          <p:nvPr/>
        </p:nvSpPr>
        <p:spPr>
          <a:xfrm rot="-5400000">
            <a:off x="715425" y="2155625"/>
            <a:ext cx="2671800" cy="21288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None/>
            </a:pPr>
            <a:r>
              <a:rPr lang="en" sz="3400">
                <a:solidFill>
                  <a:schemeClr val="lt2"/>
                </a:solidFill>
                <a:latin typeface="Sora"/>
                <a:ea typeface="Sora"/>
                <a:cs typeface="Sora"/>
                <a:sym typeface="Sora"/>
              </a:rPr>
              <a:t>BERTopic</a:t>
            </a:r>
            <a:endParaRPr sz="2400">
              <a:solidFill>
                <a:schemeClr val="lt2"/>
              </a:solidFill>
              <a:latin typeface="Sora"/>
              <a:ea typeface="Sora"/>
              <a:cs typeface="Sora"/>
              <a:sym typeface="Sora"/>
            </a:endParaRPr>
          </a:p>
        </p:txBody>
      </p:sp>
      <p:grpSp>
        <p:nvGrpSpPr>
          <p:cNvPr id="1314" name="Google Shape;1314;p94"/>
          <p:cNvGrpSpPr/>
          <p:nvPr/>
        </p:nvGrpSpPr>
        <p:grpSpPr>
          <a:xfrm>
            <a:off x="2834247" y="445619"/>
            <a:ext cx="5669700" cy="4252275"/>
            <a:chOff x="0" y="307834"/>
            <a:chExt cx="5669700" cy="5669700"/>
          </a:xfrm>
        </p:grpSpPr>
        <p:sp>
          <p:nvSpPr>
            <p:cNvPr id="1315" name="Google Shape;1315;p94"/>
            <p:cNvSpPr/>
            <p:nvPr/>
          </p:nvSpPr>
          <p:spPr>
            <a:xfrm>
              <a:off x="0" y="307834"/>
              <a:ext cx="5669700" cy="5669700"/>
            </a:xfrm>
            <a:prstGeom prst="diamond">
              <a:avLst/>
            </a:prstGeom>
            <a:solidFill>
              <a:srgbClr val="E7CFC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i="0" u="none" strike="noStrike" cap="none">
                <a:solidFill>
                  <a:srgbClr val="000000"/>
                </a:solidFill>
                <a:latin typeface="Sora"/>
                <a:ea typeface="Sora"/>
                <a:cs typeface="Sora"/>
                <a:sym typeface="Sora"/>
              </a:endParaRPr>
            </a:p>
          </p:txBody>
        </p:sp>
        <p:sp>
          <p:nvSpPr>
            <p:cNvPr id="1316" name="Google Shape;1316;p94"/>
            <p:cNvSpPr/>
            <p:nvPr/>
          </p:nvSpPr>
          <p:spPr>
            <a:xfrm>
              <a:off x="538614" y="846449"/>
              <a:ext cx="2211300" cy="2211300"/>
            </a:xfrm>
            <a:prstGeom prst="roundRect">
              <a:avLst>
                <a:gd name="adj" fmla="val 16667"/>
              </a:avLst>
            </a:prstGeom>
            <a:solidFill>
              <a:srgbClr val="BF504D"/>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i="0" u="none" strike="noStrike" cap="none">
                <a:solidFill>
                  <a:srgbClr val="000000"/>
                </a:solidFill>
                <a:latin typeface="Sora"/>
                <a:ea typeface="Sora"/>
                <a:cs typeface="Sora"/>
                <a:sym typeface="Sora"/>
              </a:endParaRPr>
            </a:p>
          </p:txBody>
        </p:sp>
        <p:sp>
          <p:nvSpPr>
            <p:cNvPr id="1317" name="Google Shape;1317;p94"/>
            <p:cNvSpPr txBox="1"/>
            <p:nvPr/>
          </p:nvSpPr>
          <p:spPr>
            <a:xfrm>
              <a:off x="646554" y="954389"/>
              <a:ext cx="1995300" cy="1995300"/>
            </a:xfrm>
            <a:prstGeom prst="rect">
              <a:avLst/>
            </a:prstGeom>
            <a:noFill/>
            <a:ln>
              <a:noFill/>
            </a:ln>
          </p:spPr>
          <p:txBody>
            <a:bodyPr spcFirstLastPara="1" wrap="square" lIns="53325" tIns="53325" rIns="53325" bIns="53325" anchor="ctr" anchorCtr="0">
              <a:noAutofit/>
            </a:bodyPr>
            <a:lstStyle/>
            <a:p>
              <a:pPr marL="0" marR="0" lvl="0" indent="0" algn="ctr" rtl="0">
                <a:lnSpc>
                  <a:spcPct val="90000"/>
                </a:lnSpc>
                <a:spcBef>
                  <a:spcPts val="0"/>
                </a:spcBef>
                <a:spcAft>
                  <a:spcPts val="0"/>
                </a:spcAft>
                <a:buClr>
                  <a:schemeClr val="lt1"/>
                </a:buClr>
                <a:buSzPts val="1400"/>
                <a:buFont typeface="Calibri"/>
                <a:buNone/>
              </a:pPr>
              <a:r>
                <a:rPr lang="en" sz="1400" b="1" i="0" u="none" strike="noStrike" cap="none">
                  <a:solidFill>
                    <a:schemeClr val="lt1"/>
                  </a:solidFill>
                  <a:latin typeface="Sora"/>
                  <a:ea typeface="Sora"/>
                  <a:cs typeface="Sora"/>
                  <a:sym typeface="Sora"/>
                </a:rPr>
                <a:t>What is </a:t>
              </a:r>
              <a:r>
                <a:rPr lang="en" b="1">
                  <a:solidFill>
                    <a:schemeClr val="lt1"/>
                  </a:solidFill>
                  <a:latin typeface="Sora"/>
                  <a:ea typeface="Sora"/>
                  <a:cs typeface="Sora"/>
                  <a:sym typeface="Sora"/>
                </a:rPr>
                <a:t>BERTopic</a:t>
              </a:r>
              <a:r>
                <a:rPr lang="en" sz="1400" b="1" i="0" u="none" strike="noStrike" cap="none">
                  <a:solidFill>
                    <a:schemeClr val="lt1"/>
                  </a:solidFill>
                  <a:latin typeface="Sora"/>
                  <a:ea typeface="Sora"/>
                  <a:cs typeface="Sora"/>
                  <a:sym typeface="Sora"/>
                </a:rPr>
                <a:t>?</a:t>
              </a:r>
              <a:endParaRPr sz="1400" i="0" u="none" strike="noStrike" cap="none">
                <a:solidFill>
                  <a:schemeClr val="lt1"/>
                </a:solidFill>
                <a:latin typeface="Sora"/>
                <a:ea typeface="Sora"/>
                <a:cs typeface="Sora"/>
                <a:sym typeface="Sora"/>
              </a:endParaRPr>
            </a:p>
          </p:txBody>
        </p:sp>
        <p:sp>
          <p:nvSpPr>
            <p:cNvPr id="1318" name="Google Shape;1318;p94"/>
            <p:cNvSpPr/>
            <p:nvPr/>
          </p:nvSpPr>
          <p:spPr>
            <a:xfrm>
              <a:off x="2919858" y="846449"/>
              <a:ext cx="2211300" cy="2211300"/>
            </a:xfrm>
            <a:prstGeom prst="roundRect">
              <a:avLst>
                <a:gd name="adj" fmla="val 16667"/>
              </a:avLst>
            </a:prstGeom>
            <a:solidFill>
              <a:srgbClr val="BC8250"/>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i="0" u="none" strike="noStrike" cap="none">
                <a:solidFill>
                  <a:srgbClr val="000000"/>
                </a:solidFill>
                <a:latin typeface="Sora"/>
                <a:ea typeface="Sora"/>
                <a:cs typeface="Sora"/>
                <a:sym typeface="Sora"/>
              </a:endParaRPr>
            </a:p>
          </p:txBody>
        </p:sp>
        <p:sp>
          <p:nvSpPr>
            <p:cNvPr id="1319" name="Google Shape;1319;p94"/>
            <p:cNvSpPr txBox="1"/>
            <p:nvPr/>
          </p:nvSpPr>
          <p:spPr>
            <a:xfrm>
              <a:off x="3027798" y="954389"/>
              <a:ext cx="1995300" cy="1995300"/>
            </a:xfrm>
            <a:prstGeom prst="rect">
              <a:avLst/>
            </a:prstGeom>
            <a:noFill/>
            <a:ln>
              <a:noFill/>
            </a:ln>
          </p:spPr>
          <p:txBody>
            <a:bodyPr spcFirstLastPara="1" wrap="square" lIns="53325" tIns="53325" rIns="53325" bIns="53325" anchor="ctr" anchorCtr="0">
              <a:noAutofit/>
            </a:bodyPr>
            <a:lstStyle/>
            <a:p>
              <a:pPr marL="0" lvl="0" indent="0" algn="ctr" rtl="0">
                <a:lnSpc>
                  <a:spcPct val="90000"/>
                </a:lnSpc>
                <a:spcBef>
                  <a:spcPts val="0"/>
                </a:spcBef>
                <a:spcAft>
                  <a:spcPts val="0"/>
                </a:spcAft>
                <a:buClr>
                  <a:schemeClr val="dk1"/>
                </a:buClr>
                <a:buSzPts val="2300"/>
                <a:buFont typeface="Calibri"/>
                <a:buNone/>
              </a:pPr>
              <a:r>
                <a:rPr lang="en">
                  <a:solidFill>
                    <a:schemeClr val="lt2"/>
                  </a:solidFill>
                  <a:latin typeface="Sora"/>
                  <a:ea typeface="Sora"/>
                  <a:cs typeface="Sora"/>
                  <a:sym typeface="Sora"/>
                </a:rPr>
                <a:t>BERTopic is a </a:t>
              </a:r>
              <a:r>
                <a:rPr lang="en" b="1">
                  <a:solidFill>
                    <a:schemeClr val="lt2"/>
                  </a:solidFill>
                  <a:latin typeface="Sora"/>
                  <a:ea typeface="Sora"/>
                  <a:cs typeface="Sora"/>
                  <a:sym typeface="Sora"/>
                </a:rPr>
                <a:t>topic modeling technique</a:t>
              </a:r>
              <a:r>
                <a:rPr lang="en">
                  <a:solidFill>
                    <a:schemeClr val="lt2"/>
                  </a:solidFill>
                  <a:latin typeface="Sora"/>
                  <a:ea typeface="Sora"/>
                  <a:cs typeface="Sora"/>
                  <a:sym typeface="Sora"/>
                </a:rPr>
                <a:t> that uses </a:t>
              </a:r>
              <a:r>
                <a:rPr lang="en" b="1">
                  <a:solidFill>
                    <a:schemeClr val="lt2"/>
                  </a:solidFill>
                  <a:latin typeface="Sora"/>
                  <a:ea typeface="Sora"/>
                  <a:cs typeface="Sora"/>
                  <a:sym typeface="Sora"/>
                </a:rPr>
                <a:t>BERT embeddings</a:t>
              </a:r>
              <a:r>
                <a:rPr lang="en">
                  <a:solidFill>
                    <a:schemeClr val="lt2"/>
                  </a:solidFill>
                  <a:latin typeface="Sora"/>
                  <a:ea typeface="Sora"/>
                  <a:cs typeface="Sora"/>
                  <a:sym typeface="Sora"/>
                </a:rPr>
                <a:t> and clustering to discover topics.</a:t>
              </a:r>
              <a:endParaRPr sz="500">
                <a:solidFill>
                  <a:schemeClr val="lt2"/>
                </a:solidFill>
                <a:latin typeface="Sora"/>
                <a:ea typeface="Sora"/>
                <a:cs typeface="Sora"/>
                <a:sym typeface="Sora"/>
              </a:endParaRPr>
            </a:p>
            <a:p>
              <a:pPr marL="0" marR="0" lvl="0" indent="0" algn="ctr" rtl="0">
                <a:lnSpc>
                  <a:spcPct val="90000"/>
                </a:lnSpc>
                <a:spcBef>
                  <a:spcPts val="0"/>
                </a:spcBef>
                <a:spcAft>
                  <a:spcPts val="0"/>
                </a:spcAft>
                <a:buClr>
                  <a:schemeClr val="lt1"/>
                </a:buClr>
                <a:buSzPts val="1400"/>
                <a:buFont typeface="Calibri"/>
                <a:buNone/>
              </a:pPr>
              <a:endParaRPr sz="500" b="1">
                <a:solidFill>
                  <a:schemeClr val="lt2"/>
                </a:solidFill>
                <a:latin typeface="Sora"/>
                <a:ea typeface="Sora"/>
                <a:cs typeface="Sora"/>
                <a:sym typeface="Sora"/>
              </a:endParaRPr>
            </a:p>
          </p:txBody>
        </p:sp>
        <p:sp>
          <p:nvSpPr>
            <p:cNvPr id="1320" name="Google Shape;1320;p94"/>
            <p:cNvSpPr/>
            <p:nvPr/>
          </p:nvSpPr>
          <p:spPr>
            <a:xfrm>
              <a:off x="538614" y="3227692"/>
              <a:ext cx="2211300" cy="2211300"/>
            </a:xfrm>
            <a:prstGeom prst="roundRect">
              <a:avLst>
                <a:gd name="adj" fmla="val 16667"/>
              </a:avLst>
            </a:prstGeom>
            <a:solidFill>
              <a:srgbClr val="BBB054"/>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i="0" u="none" strike="noStrike" cap="none">
                <a:solidFill>
                  <a:srgbClr val="000000"/>
                </a:solidFill>
                <a:latin typeface="Sora"/>
                <a:ea typeface="Sora"/>
                <a:cs typeface="Sora"/>
                <a:sym typeface="Sora"/>
              </a:endParaRPr>
            </a:p>
          </p:txBody>
        </p:sp>
        <p:sp>
          <p:nvSpPr>
            <p:cNvPr id="1321" name="Google Shape;1321;p94"/>
            <p:cNvSpPr txBox="1"/>
            <p:nvPr/>
          </p:nvSpPr>
          <p:spPr>
            <a:xfrm>
              <a:off x="646553" y="3495775"/>
              <a:ext cx="1995300" cy="1835100"/>
            </a:xfrm>
            <a:prstGeom prst="rect">
              <a:avLst/>
            </a:prstGeom>
            <a:noFill/>
            <a:ln>
              <a:noFill/>
            </a:ln>
          </p:spPr>
          <p:txBody>
            <a:bodyPr spcFirstLastPara="1" wrap="square" lIns="53325" tIns="53325" rIns="53325" bIns="53325" anchor="ctr" anchorCtr="0">
              <a:noAutofit/>
            </a:bodyPr>
            <a:lstStyle/>
            <a:p>
              <a:pPr marL="0" lvl="0" indent="0" algn="ctr" rtl="0">
                <a:lnSpc>
                  <a:spcPct val="90000"/>
                </a:lnSpc>
                <a:spcBef>
                  <a:spcPts val="0"/>
                </a:spcBef>
                <a:spcAft>
                  <a:spcPts val="0"/>
                </a:spcAft>
                <a:buClr>
                  <a:schemeClr val="dk1"/>
                </a:buClr>
                <a:buSzPts val="2300"/>
                <a:buFont typeface="Calibri"/>
                <a:buNone/>
              </a:pPr>
              <a:r>
                <a:rPr lang="en" sz="1500">
                  <a:solidFill>
                    <a:schemeClr val="lt2"/>
                  </a:solidFill>
                  <a:latin typeface="Sora"/>
                  <a:ea typeface="Sora"/>
                  <a:cs typeface="Sora"/>
                  <a:sym typeface="Sora"/>
                </a:rPr>
                <a:t>Unlike traditional models, it captures </a:t>
              </a:r>
              <a:r>
                <a:rPr lang="en" sz="1500" b="1">
                  <a:solidFill>
                    <a:schemeClr val="lt2"/>
                  </a:solidFill>
                  <a:latin typeface="Sora"/>
                  <a:ea typeface="Sora"/>
                  <a:cs typeface="Sora"/>
                  <a:sym typeface="Sora"/>
                </a:rPr>
                <a:t>semantic meaning</a:t>
              </a:r>
              <a:r>
                <a:rPr lang="en" sz="1500">
                  <a:solidFill>
                    <a:schemeClr val="lt2"/>
                  </a:solidFill>
                  <a:latin typeface="Sora"/>
                  <a:ea typeface="Sora"/>
                  <a:cs typeface="Sora"/>
                  <a:sym typeface="Sora"/>
                </a:rPr>
                <a:t> and </a:t>
              </a:r>
              <a:r>
                <a:rPr lang="en" sz="1500" b="1">
                  <a:solidFill>
                    <a:schemeClr val="lt2"/>
                  </a:solidFill>
                  <a:latin typeface="Sora"/>
                  <a:ea typeface="Sora"/>
                  <a:cs typeface="Sora"/>
                  <a:sym typeface="Sora"/>
                </a:rPr>
                <a:t>contextual relationships</a:t>
              </a:r>
              <a:r>
                <a:rPr lang="en" sz="1500">
                  <a:solidFill>
                    <a:schemeClr val="lt2"/>
                  </a:solidFill>
                  <a:latin typeface="Sora"/>
                  <a:ea typeface="Sora"/>
                  <a:cs typeface="Sora"/>
                  <a:sym typeface="Sora"/>
                </a:rPr>
                <a:t> between words.</a:t>
              </a:r>
              <a:endParaRPr sz="600">
                <a:solidFill>
                  <a:schemeClr val="lt2"/>
                </a:solidFill>
                <a:latin typeface="Sora"/>
                <a:ea typeface="Sora"/>
                <a:cs typeface="Sora"/>
                <a:sym typeface="Sora"/>
              </a:endParaRPr>
            </a:p>
            <a:p>
              <a:pPr marL="0" lvl="0" indent="0" algn="ctr" rtl="0">
                <a:lnSpc>
                  <a:spcPct val="115000"/>
                </a:lnSpc>
                <a:spcBef>
                  <a:spcPts val="1200"/>
                </a:spcBef>
                <a:spcAft>
                  <a:spcPts val="1200"/>
                </a:spcAft>
                <a:buClr>
                  <a:schemeClr val="dk1"/>
                </a:buClr>
                <a:buSzPts val="1100"/>
                <a:buFont typeface="Arial"/>
                <a:buNone/>
              </a:pPr>
              <a:endParaRPr sz="600">
                <a:solidFill>
                  <a:schemeClr val="lt2"/>
                </a:solidFill>
                <a:latin typeface="Sora"/>
                <a:ea typeface="Sora"/>
                <a:cs typeface="Sora"/>
                <a:sym typeface="Sora"/>
              </a:endParaRPr>
            </a:p>
          </p:txBody>
        </p:sp>
        <p:sp>
          <p:nvSpPr>
            <p:cNvPr id="1322" name="Google Shape;1322;p94"/>
            <p:cNvSpPr txBox="1"/>
            <p:nvPr/>
          </p:nvSpPr>
          <p:spPr>
            <a:xfrm>
              <a:off x="3027798" y="3335632"/>
              <a:ext cx="1995300" cy="1995300"/>
            </a:xfrm>
            <a:prstGeom prst="rect">
              <a:avLst/>
            </a:prstGeom>
            <a:noFill/>
            <a:ln>
              <a:noFill/>
            </a:ln>
          </p:spPr>
          <p:txBody>
            <a:bodyPr spcFirstLastPara="1" wrap="square" lIns="53325" tIns="53325" rIns="53325" bIns="53325" anchor="ctr" anchorCtr="0">
              <a:noAutofit/>
            </a:bodyPr>
            <a:lstStyle/>
            <a:p>
              <a:pPr marL="0" marR="0" lvl="0" indent="0" algn="ctr" rtl="0">
                <a:lnSpc>
                  <a:spcPct val="90000"/>
                </a:lnSpc>
                <a:spcBef>
                  <a:spcPts val="0"/>
                </a:spcBef>
                <a:spcAft>
                  <a:spcPts val="0"/>
                </a:spcAft>
                <a:buClr>
                  <a:schemeClr val="lt1"/>
                </a:buClr>
                <a:buSzPts val="1400"/>
                <a:buFont typeface="Calibri"/>
                <a:buNone/>
              </a:pPr>
              <a:r>
                <a:rPr lang="en" sz="1400" i="0" u="none" strike="noStrike" cap="none">
                  <a:solidFill>
                    <a:schemeClr val="lt1"/>
                  </a:solidFill>
                  <a:latin typeface="Sora"/>
                  <a:ea typeface="Sora"/>
                  <a:cs typeface="Sora"/>
                  <a:sym typeface="Sora"/>
                </a:rPr>
                <a:t>Unlike simple keyword matching, LSA identifies </a:t>
              </a:r>
              <a:r>
                <a:rPr lang="en" sz="1400" b="1" i="0" u="none" strike="noStrike" cap="none">
                  <a:solidFill>
                    <a:schemeClr val="lt1"/>
                  </a:solidFill>
                  <a:latin typeface="Sora"/>
                  <a:ea typeface="Sora"/>
                  <a:cs typeface="Sora"/>
                  <a:sym typeface="Sora"/>
                </a:rPr>
                <a:t>concepts and patterns</a:t>
              </a:r>
              <a:r>
                <a:rPr lang="en" sz="1400" i="0" u="none" strike="noStrike" cap="none">
                  <a:solidFill>
                    <a:schemeClr val="lt1"/>
                  </a:solidFill>
                  <a:latin typeface="Sora"/>
                  <a:ea typeface="Sora"/>
                  <a:cs typeface="Sora"/>
                  <a:sym typeface="Sora"/>
                </a:rPr>
                <a:t> based on word co-occurrence.</a:t>
              </a:r>
              <a:endParaRPr sz="1400" i="0" u="none" strike="noStrike" cap="none">
                <a:solidFill>
                  <a:srgbClr val="000000"/>
                </a:solidFill>
                <a:latin typeface="Sora"/>
                <a:ea typeface="Sora"/>
                <a:cs typeface="Sora"/>
                <a:sym typeface="Sora"/>
              </a:endParaRPr>
            </a:p>
          </p:txBody>
        </p:sp>
        <p:sp>
          <p:nvSpPr>
            <p:cNvPr id="1323" name="Google Shape;1323;p94"/>
            <p:cNvSpPr/>
            <p:nvPr/>
          </p:nvSpPr>
          <p:spPr>
            <a:xfrm>
              <a:off x="2919858" y="3227692"/>
              <a:ext cx="2211300" cy="2211300"/>
            </a:xfrm>
            <a:prstGeom prst="roundRect">
              <a:avLst>
                <a:gd name="adj" fmla="val 16667"/>
              </a:avLst>
            </a:prstGeom>
            <a:solidFill>
              <a:srgbClr val="99B958"/>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90000"/>
                </a:lnSpc>
                <a:spcBef>
                  <a:spcPts val="0"/>
                </a:spcBef>
                <a:spcAft>
                  <a:spcPts val="0"/>
                </a:spcAft>
                <a:buNone/>
              </a:pPr>
              <a:r>
                <a:rPr lang="en" sz="1700">
                  <a:solidFill>
                    <a:schemeClr val="lt2"/>
                  </a:solidFill>
                  <a:latin typeface="Sora"/>
                  <a:ea typeface="Sora"/>
                  <a:cs typeface="Sora"/>
                  <a:sym typeface="Sora"/>
                </a:rPr>
                <a:t>Ideal for </a:t>
              </a:r>
              <a:r>
                <a:rPr lang="en" sz="1700" b="1">
                  <a:solidFill>
                    <a:schemeClr val="lt2"/>
                  </a:solidFill>
                  <a:latin typeface="Sora"/>
                  <a:ea typeface="Sora"/>
                  <a:cs typeface="Sora"/>
                  <a:sym typeface="Sora"/>
                </a:rPr>
                <a:t>short texts</a:t>
              </a:r>
              <a:r>
                <a:rPr lang="en" sz="1700">
                  <a:solidFill>
                    <a:schemeClr val="lt2"/>
                  </a:solidFill>
                  <a:latin typeface="Sora"/>
                  <a:ea typeface="Sora"/>
                  <a:cs typeface="Sora"/>
                  <a:sym typeface="Sora"/>
                </a:rPr>
                <a:t> and nuanced language like Airbnb reviews.</a:t>
              </a:r>
              <a:endParaRPr sz="800">
                <a:solidFill>
                  <a:schemeClr val="lt2"/>
                </a:solidFill>
                <a:latin typeface="Sora"/>
                <a:ea typeface="Sora"/>
                <a:cs typeface="Sora"/>
                <a:sym typeface="Sora"/>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327"/>
        <p:cNvGrpSpPr/>
        <p:nvPr/>
      </p:nvGrpSpPr>
      <p:grpSpPr>
        <a:xfrm>
          <a:off x="0" y="0"/>
          <a:ext cx="0" cy="0"/>
          <a:chOff x="0" y="0"/>
          <a:chExt cx="0" cy="0"/>
        </a:xfrm>
      </p:grpSpPr>
      <p:pic>
        <p:nvPicPr>
          <p:cNvPr id="1328" name="Google Shape;1328;p95"/>
          <p:cNvPicPr preferRelativeResize="0">
            <a:picLocks noGrp="1"/>
          </p:cNvPicPr>
          <p:nvPr>
            <p:ph type="body" idx="9"/>
          </p:nvPr>
        </p:nvPicPr>
        <p:blipFill rotWithShape="1">
          <a:blip r:embed="rId3">
            <a:alphaModFix/>
          </a:blip>
          <a:srcRect/>
          <a:stretch/>
        </p:blipFill>
        <p:spPr>
          <a:xfrm>
            <a:off x="626400" y="457200"/>
            <a:ext cx="7985100" cy="41505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332"/>
        <p:cNvGrpSpPr/>
        <p:nvPr/>
      </p:nvGrpSpPr>
      <p:grpSpPr>
        <a:xfrm>
          <a:off x="0" y="0"/>
          <a:ext cx="0" cy="0"/>
          <a:chOff x="0" y="0"/>
          <a:chExt cx="0" cy="0"/>
        </a:xfrm>
      </p:grpSpPr>
      <p:sp>
        <p:nvSpPr>
          <p:cNvPr id="1333" name="Google Shape;1333;p96"/>
          <p:cNvSpPr txBox="1">
            <a:spLocks noGrp="1"/>
          </p:cNvSpPr>
          <p:nvPr>
            <p:ph type="title" idx="20"/>
          </p:nvPr>
        </p:nvSpPr>
        <p:spPr>
          <a:xfrm>
            <a:off x="774550" y="376825"/>
            <a:ext cx="6353400" cy="1035900"/>
          </a:xfrm>
          <a:prstGeom prst="rect">
            <a:avLst/>
          </a:prstGeom>
        </p:spPr>
        <p:txBody>
          <a:bodyPr spcFirstLastPara="1" wrap="square" lIns="0" tIns="0" rIns="0" bIns="0" anchor="t" anchorCtr="0">
            <a:noAutofit/>
          </a:bodyPr>
          <a:lstStyle/>
          <a:p>
            <a:pPr marL="0" lvl="0" indent="0" algn="l" rtl="0">
              <a:lnSpc>
                <a:spcPct val="90000"/>
              </a:lnSpc>
              <a:spcBef>
                <a:spcPts val="0"/>
              </a:spcBef>
              <a:spcAft>
                <a:spcPts val="0"/>
              </a:spcAft>
              <a:buNone/>
            </a:pPr>
            <a:r>
              <a:rPr lang="en" sz="2700"/>
              <a:t>Top BERTopic Themes for Seattle Airbnb Reviews</a:t>
            </a:r>
            <a:endParaRPr sz="2700"/>
          </a:p>
          <a:p>
            <a:pPr marL="0" lvl="0" indent="0" algn="l" rtl="0">
              <a:spcBef>
                <a:spcPts val="0"/>
              </a:spcBef>
              <a:spcAft>
                <a:spcPts val="0"/>
              </a:spcAft>
              <a:buNone/>
            </a:pPr>
            <a:endParaRPr sz="2700"/>
          </a:p>
        </p:txBody>
      </p:sp>
      <p:sp>
        <p:nvSpPr>
          <p:cNvPr id="1334" name="Google Shape;1334;p96"/>
          <p:cNvSpPr/>
          <p:nvPr/>
        </p:nvSpPr>
        <p:spPr>
          <a:xfrm>
            <a:off x="3264000" y="2571750"/>
            <a:ext cx="2522100" cy="373200"/>
          </a:xfrm>
          <a:prstGeom prst="roundRect">
            <a:avLst>
              <a:gd name="adj" fmla="val 50000"/>
            </a:avLst>
          </a:prstGeom>
          <a:gradFill>
            <a:gsLst>
              <a:gs pos="0">
                <a:schemeClr val="accent3"/>
              </a:gs>
              <a:gs pos="75000">
                <a:schemeClr val="accent3"/>
              </a:gs>
              <a:gs pos="100000">
                <a:schemeClr val="accent1"/>
              </a:gs>
            </a:gsLst>
            <a:lin ang="8099331" scaled="0"/>
          </a:gradFill>
          <a:ln>
            <a:noFill/>
          </a:ln>
        </p:spPr>
        <p:txBody>
          <a:bodyPr spcFirstLastPara="1" wrap="square" lIns="91425" tIns="91425" rIns="91425" bIns="91425" anchor="ctr" anchorCtr="0">
            <a:noAutofit/>
          </a:bodyPr>
          <a:lstStyle/>
          <a:p>
            <a:pPr marL="0" lvl="0" indent="0" algn="ctr" rtl="0">
              <a:lnSpc>
                <a:spcPct val="90000"/>
              </a:lnSpc>
              <a:spcBef>
                <a:spcPts val="0"/>
              </a:spcBef>
              <a:spcAft>
                <a:spcPts val="0"/>
              </a:spcAft>
              <a:buNone/>
            </a:pPr>
            <a:r>
              <a:rPr lang="en" sz="1100" b="1">
                <a:solidFill>
                  <a:schemeClr val="dk1"/>
                </a:solidFill>
              </a:rPr>
              <a:t>Rooftop, Views, and Deck Experience</a:t>
            </a:r>
            <a:endParaRPr sz="1000" b="1">
              <a:solidFill>
                <a:schemeClr val="dk1"/>
              </a:solidFill>
              <a:latin typeface="Sora"/>
              <a:ea typeface="Sora"/>
              <a:cs typeface="Sora"/>
              <a:sym typeface="Sora"/>
            </a:endParaRPr>
          </a:p>
        </p:txBody>
      </p:sp>
      <p:sp>
        <p:nvSpPr>
          <p:cNvPr id="1335" name="Google Shape;1335;p96"/>
          <p:cNvSpPr/>
          <p:nvPr/>
        </p:nvSpPr>
        <p:spPr>
          <a:xfrm>
            <a:off x="6154075" y="2571750"/>
            <a:ext cx="2522100" cy="373200"/>
          </a:xfrm>
          <a:prstGeom prst="roundRect">
            <a:avLst>
              <a:gd name="adj" fmla="val 50000"/>
            </a:avLst>
          </a:prstGeom>
          <a:gradFill>
            <a:gsLst>
              <a:gs pos="0">
                <a:schemeClr val="accent4"/>
              </a:gs>
              <a:gs pos="52999">
                <a:schemeClr val="accent4"/>
              </a:gs>
              <a:gs pos="100000">
                <a:schemeClr val="accent3"/>
              </a:gs>
            </a:gsLst>
            <a:lin ang="18900044" scaled="0"/>
          </a:gradFill>
          <a:ln>
            <a:noFill/>
          </a:ln>
        </p:spPr>
        <p:txBody>
          <a:bodyPr spcFirstLastPara="1" wrap="square" lIns="91425" tIns="91425" rIns="91425" bIns="91425" anchor="ctr" anchorCtr="0">
            <a:noAutofit/>
          </a:bodyPr>
          <a:lstStyle/>
          <a:p>
            <a:pPr marL="0" lvl="0" indent="0" algn="ctr" rtl="0">
              <a:lnSpc>
                <a:spcPct val="90000"/>
              </a:lnSpc>
              <a:spcBef>
                <a:spcPts val="0"/>
              </a:spcBef>
              <a:spcAft>
                <a:spcPts val="0"/>
              </a:spcAft>
              <a:buNone/>
            </a:pPr>
            <a:r>
              <a:rPr lang="en" sz="1100" b="1">
                <a:solidFill>
                  <a:schemeClr val="dk1"/>
                </a:solidFill>
              </a:rPr>
              <a:t>Walkability &amp; Space Needle Access</a:t>
            </a:r>
            <a:endParaRPr sz="1000" b="1">
              <a:solidFill>
                <a:schemeClr val="dk1"/>
              </a:solidFill>
              <a:latin typeface="Sora"/>
              <a:ea typeface="Sora"/>
              <a:cs typeface="Sora"/>
              <a:sym typeface="Sora"/>
            </a:endParaRPr>
          </a:p>
        </p:txBody>
      </p:sp>
      <p:grpSp>
        <p:nvGrpSpPr>
          <p:cNvPr id="1336" name="Google Shape;1336;p96"/>
          <p:cNvGrpSpPr/>
          <p:nvPr/>
        </p:nvGrpSpPr>
        <p:grpSpPr>
          <a:xfrm>
            <a:off x="408625" y="1801500"/>
            <a:ext cx="5394825" cy="1909506"/>
            <a:chOff x="1005225" y="2095100"/>
            <a:chExt cx="5394825" cy="1909506"/>
          </a:xfrm>
        </p:grpSpPr>
        <p:sp>
          <p:nvSpPr>
            <p:cNvPr id="1337" name="Google Shape;1337;p96"/>
            <p:cNvSpPr/>
            <p:nvPr/>
          </p:nvSpPr>
          <p:spPr>
            <a:xfrm>
              <a:off x="1005225" y="2095100"/>
              <a:ext cx="2522100" cy="373200"/>
            </a:xfrm>
            <a:prstGeom prst="roundRect">
              <a:avLst>
                <a:gd name="adj" fmla="val 50000"/>
              </a:avLst>
            </a:prstGeom>
            <a:gradFill>
              <a:gsLst>
                <a:gs pos="0">
                  <a:schemeClr val="accent2"/>
                </a:gs>
                <a:gs pos="4000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ctr" rtl="0">
                <a:lnSpc>
                  <a:spcPct val="90000"/>
                </a:lnSpc>
                <a:spcBef>
                  <a:spcPts val="0"/>
                </a:spcBef>
                <a:spcAft>
                  <a:spcPts val="0"/>
                </a:spcAft>
                <a:buNone/>
              </a:pPr>
              <a:r>
                <a:rPr lang="en" sz="1100" b="1">
                  <a:solidFill>
                    <a:schemeClr val="dk1"/>
                  </a:solidFill>
                </a:rPr>
                <a:t>Cleanliness &amp; Responsive Hosts</a:t>
              </a:r>
              <a:endParaRPr sz="1000" b="1">
                <a:solidFill>
                  <a:schemeClr val="dk1"/>
                </a:solidFill>
                <a:latin typeface="Sora"/>
                <a:ea typeface="Sora"/>
                <a:cs typeface="Sora"/>
                <a:sym typeface="Sora"/>
              </a:endParaRPr>
            </a:p>
          </p:txBody>
        </p:sp>
        <p:sp>
          <p:nvSpPr>
            <p:cNvPr id="1338" name="Google Shape;1338;p96"/>
            <p:cNvSpPr/>
            <p:nvPr/>
          </p:nvSpPr>
          <p:spPr>
            <a:xfrm>
              <a:off x="1015675" y="2901225"/>
              <a:ext cx="2522100" cy="373200"/>
            </a:xfrm>
            <a:prstGeom prst="roundRect">
              <a:avLst>
                <a:gd name="adj" fmla="val 50000"/>
              </a:avLst>
            </a:prstGeom>
            <a:gradFill>
              <a:gsLst>
                <a:gs pos="0">
                  <a:schemeClr val="accent1"/>
                </a:gs>
                <a:gs pos="40000">
                  <a:schemeClr val="lt2"/>
                </a:gs>
                <a:gs pos="100000">
                  <a:schemeClr val="lt2"/>
                </a:gs>
              </a:gsLst>
              <a:lin ang="2700006" scaled="0"/>
            </a:gradFill>
            <a:ln>
              <a:noFill/>
            </a:ln>
          </p:spPr>
          <p:txBody>
            <a:bodyPr spcFirstLastPara="1" wrap="square" lIns="91425" tIns="91425" rIns="91425" bIns="91425" anchor="ctr" anchorCtr="0">
              <a:noAutofit/>
            </a:bodyPr>
            <a:lstStyle/>
            <a:p>
              <a:pPr marL="0" lvl="0" indent="0" algn="ctr" rtl="0">
                <a:lnSpc>
                  <a:spcPct val="90000"/>
                </a:lnSpc>
                <a:spcBef>
                  <a:spcPts val="0"/>
                </a:spcBef>
                <a:spcAft>
                  <a:spcPts val="0"/>
                </a:spcAft>
                <a:buNone/>
              </a:pPr>
              <a:r>
                <a:rPr lang="en" sz="1000" b="1">
                  <a:solidFill>
                    <a:schemeClr val="dk1"/>
                  </a:solidFill>
                </a:rPr>
                <a:t>Family-Friendly Homes with Space</a:t>
              </a:r>
              <a:endParaRPr sz="900" b="1">
                <a:solidFill>
                  <a:schemeClr val="dk1"/>
                </a:solidFill>
                <a:latin typeface="Sora"/>
                <a:ea typeface="Sora"/>
                <a:cs typeface="Sora"/>
                <a:sym typeface="Sora"/>
              </a:endParaRPr>
            </a:p>
          </p:txBody>
        </p:sp>
        <p:sp>
          <p:nvSpPr>
            <p:cNvPr id="1339" name="Google Shape;1339;p96"/>
            <p:cNvSpPr/>
            <p:nvPr/>
          </p:nvSpPr>
          <p:spPr>
            <a:xfrm>
              <a:off x="3877950" y="2099300"/>
              <a:ext cx="2522100" cy="373200"/>
            </a:xfrm>
            <a:prstGeom prst="roundRect">
              <a:avLst>
                <a:gd name="adj" fmla="val 50000"/>
              </a:avLst>
            </a:prstGeom>
            <a:gradFill>
              <a:gsLst>
                <a:gs pos="0">
                  <a:schemeClr val="accent4"/>
                </a:gs>
                <a:gs pos="52999">
                  <a:schemeClr val="accent4"/>
                </a:gs>
                <a:gs pos="100000">
                  <a:schemeClr val="accent3"/>
                </a:gs>
              </a:gsLst>
              <a:lin ang="18900044" scaled="0"/>
            </a:gradFill>
            <a:ln>
              <a:noFill/>
            </a:ln>
          </p:spPr>
          <p:txBody>
            <a:bodyPr spcFirstLastPara="1" wrap="square" lIns="91425" tIns="91425" rIns="91425" bIns="91425" anchor="ctr" anchorCtr="0">
              <a:noAutofit/>
            </a:bodyPr>
            <a:lstStyle/>
            <a:p>
              <a:pPr marL="0" lvl="0" indent="0" algn="ctr" rtl="0">
                <a:lnSpc>
                  <a:spcPct val="90000"/>
                </a:lnSpc>
                <a:spcBef>
                  <a:spcPts val="0"/>
                </a:spcBef>
                <a:spcAft>
                  <a:spcPts val="0"/>
                </a:spcAft>
                <a:buNone/>
              </a:pPr>
              <a:r>
                <a:rPr lang="en" sz="1100" b="1">
                  <a:solidFill>
                    <a:schemeClr val="dk1"/>
                  </a:solidFill>
                </a:rPr>
                <a:t>Convenient, Easy Stay Essentials</a:t>
              </a:r>
              <a:endParaRPr sz="1000" b="1">
                <a:solidFill>
                  <a:schemeClr val="dk1"/>
                </a:solidFill>
                <a:latin typeface="Sora"/>
                <a:ea typeface="Sora"/>
                <a:cs typeface="Sora"/>
                <a:sym typeface="Sora"/>
              </a:endParaRPr>
            </a:p>
          </p:txBody>
        </p:sp>
        <p:sp>
          <p:nvSpPr>
            <p:cNvPr id="1340" name="Google Shape;1340;p96"/>
            <p:cNvSpPr/>
            <p:nvPr/>
          </p:nvSpPr>
          <p:spPr>
            <a:xfrm>
              <a:off x="1005225" y="3631406"/>
              <a:ext cx="2522100" cy="373200"/>
            </a:xfrm>
            <a:prstGeom prst="roundRect">
              <a:avLst>
                <a:gd name="adj" fmla="val 50000"/>
              </a:avLst>
            </a:prstGeom>
            <a:gradFill>
              <a:gsLst>
                <a:gs pos="0">
                  <a:schemeClr val="accent3"/>
                </a:gs>
                <a:gs pos="75000">
                  <a:schemeClr val="accent3"/>
                </a:gs>
                <a:gs pos="100000">
                  <a:schemeClr val="accent1"/>
                </a:gs>
              </a:gsLst>
              <a:lin ang="8099331" scaled="0"/>
            </a:gradFill>
            <a:ln>
              <a:noFill/>
            </a:ln>
          </p:spPr>
          <p:txBody>
            <a:bodyPr spcFirstLastPara="1" wrap="square" lIns="91425" tIns="91425" rIns="91425" bIns="91425" anchor="ctr" anchorCtr="0">
              <a:noAutofit/>
            </a:bodyPr>
            <a:lstStyle/>
            <a:p>
              <a:pPr marL="0" lvl="0" indent="0" algn="ctr" rtl="0">
                <a:lnSpc>
                  <a:spcPct val="90000"/>
                </a:lnSpc>
                <a:spcBef>
                  <a:spcPts val="0"/>
                </a:spcBef>
                <a:spcAft>
                  <a:spcPts val="0"/>
                </a:spcAft>
                <a:buNone/>
              </a:pPr>
              <a:r>
                <a:rPr lang="en" sz="1100" b="1">
                  <a:solidFill>
                    <a:schemeClr val="dk1"/>
                  </a:solidFill>
                </a:rPr>
                <a:t>Ballard Neighborhood Experience</a:t>
              </a:r>
              <a:endParaRPr sz="1000" b="1">
                <a:solidFill>
                  <a:schemeClr val="dk1"/>
                </a:solidFill>
                <a:latin typeface="Sora"/>
                <a:ea typeface="Sora"/>
                <a:cs typeface="Sora"/>
                <a:sym typeface="Sora"/>
              </a:endParaRPr>
            </a:p>
          </p:txBody>
        </p:sp>
      </p:grpSp>
      <p:sp>
        <p:nvSpPr>
          <p:cNvPr id="1341" name="Google Shape;1341;p96"/>
          <p:cNvSpPr/>
          <p:nvPr/>
        </p:nvSpPr>
        <p:spPr>
          <a:xfrm>
            <a:off x="3264000" y="3337800"/>
            <a:ext cx="2522100" cy="373200"/>
          </a:xfrm>
          <a:prstGeom prst="roundRect">
            <a:avLst>
              <a:gd name="adj" fmla="val 50000"/>
            </a:avLst>
          </a:prstGeom>
          <a:gradFill>
            <a:gsLst>
              <a:gs pos="0">
                <a:schemeClr val="accent1"/>
              </a:gs>
              <a:gs pos="40000">
                <a:schemeClr val="lt2"/>
              </a:gs>
              <a:gs pos="100000">
                <a:schemeClr val="lt2"/>
              </a:gs>
            </a:gsLst>
            <a:lin ang="2700006" scaled="0"/>
          </a:gradFill>
          <a:ln>
            <a:noFill/>
          </a:ln>
        </p:spPr>
        <p:txBody>
          <a:bodyPr spcFirstLastPara="1" wrap="square" lIns="91425" tIns="91425" rIns="91425" bIns="91425" anchor="ctr" anchorCtr="0">
            <a:noAutofit/>
          </a:bodyPr>
          <a:lstStyle/>
          <a:p>
            <a:pPr marL="0" lvl="0" indent="0" algn="ctr" rtl="0">
              <a:lnSpc>
                <a:spcPct val="90000"/>
              </a:lnSpc>
              <a:spcBef>
                <a:spcPts val="0"/>
              </a:spcBef>
              <a:spcAft>
                <a:spcPts val="0"/>
              </a:spcAft>
              <a:buNone/>
            </a:pPr>
            <a:r>
              <a:rPr lang="en" sz="1100" b="1">
                <a:solidFill>
                  <a:schemeClr val="dk1"/>
                </a:solidFill>
              </a:rPr>
              <a:t>Beach &amp; Alki Waterfront Stays</a:t>
            </a:r>
            <a:endParaRPr sz="1000" b="1">
              <a:solidFill>
                <a:schemeClr val="dk1"/>
              </a:solidFill>
              <a:latin typeface="Sora"/>
              <a:ea typeface="Sora"/>
              <a:cs typeface="Sora"/>
              <a:sym typeface="Sora"/>
            </a:endParaRPr>
          </a:p>
        </p:txBody>
      </p:sp>
      <p:sp>
        <p:nvSpPr>
          <p:cNvPr id="1342" name="Google Shape;1342;p96"/>
          <p:cNvSpPr/>
          <p:nvPr/>
        </p:nvSpPr>
        <p:spPr>
          <a:xfrm>
            <a:off x="6154075" y="3337800"/>
            <a:ext cx="2522100" cy="373200"/>
          </a:xfrm>
          <a:prstGeom prst="roundRect">
            <a:avLst>
              <a:gd name="adj" fmla="val 50000"/>
            </a:avLst>
          </a:prstGeom>
          <a:gradFill>
            <a:gsLst>
              <a:gs pos="0">
                <a:schemeClr val="accent2"/>
              </a:gs>
              <a:gs pos="4000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ctr" rtl="0">
              <a:lnSpc>
                <a:spcPct val="90000"/>
              </a:lnSpc>
              <a:spcBef>
                <a:spcPts val="0"/>
              </a:spcBef>
              <a:spcAft>
                <a:spcPts val="0"/>
              </a:spcAft>
              <a:buNone/>
            </a:pPr>
            <a:r>
              <a:rPr lang="en" sz="1100" b="1">
                <a:solidFill>
                  <a:schemeClr val="dk1"/>
                </a:solidFill>
              </a:rPr>
              <a:t>Quiet Stays with Parking Ease</a:t>
            </a:r>
            <a:endParaRPr sz="1000" b="1">
              <a:solidFill>
                <a:schemeClr val="dk1"/>
              </a:solidFill>
              <a:latin typeface="Sora"/>
              <a:ea typeface="Sora"/>
              <a:cs typeface="Sora"/>
              <a:sym typeface="Sora"/>
            </a:endParaRPr>
          </a:p>
        </p:txBody>
      </p:sp>
      <p:sp>
        <p:nvSpPr>
          <p:cNvPr id="1343" name="Google Shape;1343;p96"/>
          <p:cNvSpPr/>
          <p:nvPr/>
        </p:nvSpPr>
        <p:spPr>
          <a:xfrm>
            <a:off x="6154075" y="1805700"/>
            <a:ext cx="2522100" cy="373200"/>
          </a:xfrm>
          <a:prstGeom prst="roundRect">
            <a:avLst>
              <a:gd name="adj" fmla="val 50000"/>
            </a:avLst>
          </a:prstGeom>
          <a:gradFill>
            <a:gsLst>
              <a:gs pos="0">
                <a:schemeClr val="accent1"/>
              </a:gs>
              <a:gs pos="40000">
                <a:schemeClr val="lt2"/>
              </a:gs>
              <a:gs pos="100000">
                <a:schemeClr val="lt2"/>
              </a:gs>
            </a:gsLst>
            <a:lin ang="2700006" scaled="0"/>
          </a:gradFill>
          <a:ln>
            <a:noFill/>
          </a:ln>
        </p:spPr>
        <p:txBody>
          <a:bodyPr spcFirstLastPara="1" wrap="square" lIns="91425" tIns="91425" rIns="91425" bIns="91425" anchor="ctr" anchorCtr="0">
            <a:noAutofit/>
          </a:bodyPr>
          <a:lstStyle/>
          <a:p>
            <a:pPr marL="0" lvl="0" indent="0" algn="ctr" rtl="0">
              <a:lnSpc>
                <a:spcPct val="90000"/>
              </a:lnSpc>
              <a:spcBef>
                <a:spcPts val="0"/>
              </a:spcBef>
              <a:spcAft>
                <a:spcPts val="0"/>
              </a:spcAft>
              <a:buNone/>
            </a:pPr>
            <a:r>
              <a:rPr lang="en" sz="1100" b="1">
                <a:solidFill>
                  <a:schemeClr val="dk1"/>
                </a:solidFill>
              </a:rPr>
              <a:t>Calm and Comfortable Stays</a:t>
            </a:r>
            <a:endParaRPr sz="1000" b="1">
              <a:solidFill>
                <a:schemeClr val="dk1"/>
              </a:solidFill>
              <a:latin typeface="Sora"/>
              <a:ea typeface="Sora"/>
              <a:cs typeface="Sora"/>
              <a:sym typeface="Sora"/>
            </a:endParaRPr>
          </a:p>
        </p:txBody>
      </p:sp>
      <p:sp>
        <p:nvSpPr>
          <p:cNvPr id="1344" name="Google Shape;1344;p96"/>
          <p:cNvSpPr/>
          <p:nvPr/>
        </p:nvSpPr>
        <p:spPr>
          <a:xfrm>
            <a:off x="3264000" y="4043175"/>
            <a:ext cx="2522100" cy="373200"/>
          </a:xfrm>
          <a:prstGeom prst="roundRect">
            <a:avLst>
              <a:gd name="adj" fmla="val 50000"/>
            </a:avLst>
          </a:prstGeom>
          <a:gradFill>
            <a:gsLst>
              <a:gs pos="0">
                <a:schemeClr val="accent2"/>
              </a:gs>
              <a:gs pos="40000">
                <a:schemeClr val="accent2"/>
              </a:gs>
              <a:gs pos="100000">
                <a:schemeClr val="lt2"/>
              </a:gs>
            </a:gsLst>
            <a:lin ang="2700006" scaled="0"/>
          </a:gradFill>
          <a:ln>
            <a:noFill/>
          </a:ln>
        </p:spPr>
        <p:txBody>
          <a:bodyPr spcFirstLastPara="1" wrap="square" lIns="91425" tIns="91425" rIns="91425" bIns="91425" anchor="ctr" anchorCtr="0">
            <a:noAutofit/>
          </a:bodyPr>
          <a:lstStyle/>
          <a:p>
            <a:pPr marL="0" lvl="0" indent="0" algn="ctr" rtl="0">
              <a:lnSpc>
                <a:spcPct val="90000"/>
              </a:lnSpc>
              <a:spcBef>
                <a:spcPts val="0"/>
              </a:spcBef>
              <a:spcAft>
                <a:spcPts val="0"/>
              </a:spcAft>
              <a:buNone/>
            </a:pPr>
            <a:r>
              <a:rPr lang="en" sz="1100" b="1">
                <a:solidFill>
                  <a:schemeClr val="dk1"/>
                </a:solidFill>
              </a:rPr>
              <a:t>Pet-Friendly Stays</a:t>
            </a:r>
            <a:endParaRPr sz="1000" b="1">
              <a:solidFill>
                <a:schemeClr val="dk1"/>
              </a:solidFill>
              <a:latin typeface="Sora"/>
              <a:ea typeface="Sora"/>
              <a:cs typeface="Sora"/>
              <a:sym typeface="Sora"/>
            </a:endParaRPr>
          </a:p>
        </p:txBody>
      </p:sp>
      <p:sp>
        <p:nvSpPr>
          <p:cNvPr id="1345" name="Google Shape;1345;p96"/>
          <p:cNvSpPr/>
          <p:nvPr/>
        </p:nvSpPr>
        <p:spPr>
          <a:xfrm>
            <a:off x="6154075" y="4043181"/>
            <a:ext cx="2522100" cy="373200"/>
          </a:xfrm>
          <a:prstGeom prst="roundRect">
            <a:avLst>
              <a:gd name="adj" fmla="val 50000"/>
            </a:avLst>
          </a:prstGeom>
          <a:gradFill>
            <a:gsLst>
              <a:gs pos="0">
                <a:schemeClr val="accent3"/>
              </a:gs>
              <a:gs pos="75000">
                <a:schemeClr val="accent3"/>
              </a:gs>
              <a:gs pos="100000">
                <a:schemeClr val="accent1"/>
              </a:gs>
            </a:gsLst>
            <a:lin ang="8099331" scaled="0"/>
          </a:gradFill>
          <a:ln>
            <a:noFill/>
          </a:ln>
        </p:spPr>
        <p:txBody>
          <a:bodyPr spcFirstLastPara="1" wrap="square" lIns="91425" tIns="91425" rIns="91425" bIns="91425" anchor="ctr" anchorCtr="0">
            <a:noAutofit/>
          </a:bodyPr>
          <a:lstStyle/>
          <a:p>
            <a:pPr marL="0" lvl="0" indent="0" algn="ctr" rtl="0">
              <a:lnSpc>
                <a:spcPct val="90000"/>
              </a:lnSpc>
              <a:spcBef>
                <a:spcPts val="0"/>
              </a:spcBef>
              <a:spcAft>
                <a:spcPts val="0"/>
              </a:spcAft>
              <a:buNone/>
            </a:pPr>
            <a:r>
              <a:rPr lang="en" sz="1100" b="1">
                <a:solidFill>
                  <a:schemeClr val="dk1"/>
                </a:solidFill>
              </a:rPr>
              <a:t>Cozy Cottage Experience</a:t>
            </a:r>
            <a:endParaRPr sz="1000" b="1">
              <a:solidFill>
                <a:schemeClr val="dk1"/>
              </a:solidFill>
              <a:latin typeface="Sora"/>
              <a:ea typeface="Sora"/>
              <a:cs typeface="Sora"/>
              <a:sym typeface="Sora"/>
            </a:endParaRPr>
          </a:p>
        </p:txBody>
      </p:sp>
      <p:sp>
        <p:nvSpPr>
          <p:cNvPr id="1346" name="Google Shape;1346;p96"/>
          <p:cNvSpPr/>
          <p:nvPr/>
        </p:nvSpPr>
        <p:spPr>
          <a:xfrm>
            <a:off x="373925" y="4043175"/>
            <a:ext cx="2522100" cy="373200"/>
          </a:xfrm>
          <a:prstGeom prst="roundRect">
            <a:avLst>
              <a:gd name="adj" fmla="val 50000"/>
            </a:avLst>
          </a:prstGeom>
          <a:gradFill>
            <a:gsLst>
              <a:gs pos="0">
                <a:schemeClr val="accent4"/>
              </a:gs>
              <a:gs pos="52999">
                <a:schemeClr val="accent4"/>
              </a:gs>
              <a:gs pos="100000">
                <a:schemeClr val="accent3"/>
              </a:gs>
            </a:gsLst>
            <a:lin ang="18900044" scaled="0"/>
          </a:gradFill>
          <a:ln>
            <a:noFill/>
          </a:ln>
        </p:spPr>
        <p:txBody>
          <a:bodyPr spcFirstLastPara="1" wrap="square" lIns="91425" tIns="91425" rIns="91425" bIns="91425" anchor="ctr" anchorCtr="0">
            <a:noAutofit/>
          </a:bodyPr>
          <a:lstStyle/>
          <a:p>
            <a:pPr marL="0" lvl="0" indent="0" algn="ctr" rtl="0">
              <a:lnSpc>
                <a:spcPct val="90000"/>
              </a:lnSpc>
              <a:spcBef>
                <a:spcPts val="0"/>
              </a:spcBef>
              <a:spcAft>
                <a:spcPts val="0"/>
              </a:spcAft>
              <a:buNone/>
            </a:pPr>
            <a:r>
              <a:rPr lang="en" sz="1100" b="1">
                <a:solidFill>
                  <a:schemeClr val="dk1"/>
                </a:solidFill>
              </a:rPr>
              <a:t>Bedroom Comfort &amp; Interior Quality</a:t>
            </a:r>
            <a:endParaRPr sz="1000" b="1">
              <a:solidFill>
                <a:schemeClr val="dk1"/>
              </a:solidFill>
              <a:latin typeface="Sora"/>
              <a:ea typeface="Sora"/>
              <a:cs typeface="Sora"/>
              <a:sym typeface="Sora"/>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350"/>
        <p:cNvGrpSpPr/>
        <p:nvPr/>
      </p:nvGrpSpPr>
      <p:grpSpPr>
        <a:xfrm>
          <a:off x="0" y="0"/>
          <a:ext cx="0" cy="0"/>
          <a:chOff x="0" y="0"/>
          <a:chExt cx="0" cy="0"/>
        </a:xfrm>
      </p:grpSpPr>
      <p:sp>
        <p:nvSpPr>
          <p:cNvPr id="1351" name="Google Shape;1351;p97"/>
          <p:cNvSpPr txBox="1"/>
          <p:nvPr/>
        </p:nvSpPr>
        <p:spPr>
          <a:xfrm>
            <a:off x="629587" y="292308"/>
            <a:ext cx="7839900" cy="4926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2600" i="0" u="none" strike="noStrike" cap="none">
                <a:solidFill>
                  <a:schemeClr val="dk2"/>
                </a:solidFill>
                <a:latin typeface="Sora"/>
                <a:ea typeface="Sora"/>
                <a:cs typeface="Sora"/>
                <a:sym typeface="Sora"/>
              </a:rPr>
              <a:t>Top 5 Review Themes for Listing ID: 254340</a:t>
            </a:r>
            <a:endParaRPr sz="2600" i="0" u="none" strike="noStrike" cap="none">
              <a:solidFill>
                <a:schemeClr val="dk2"/>
              </a:solidFill>
              <a:latin typeface="Sora"/>
              <a:ea typeface="Sora"/>
              <a:cs typeface="Sora"/>
              <a:sym typeface="Sora"/>
            </a:endParaRPr>
          </a:p>
        </p:txBody>
      </p:sp>
      <p:sp>
        <p:nvSpPr>
          <p:cNvPr id="1352" name="Google Shape;1352;p97"/>
          <p:cNvSpPr txBox="1"/>
          <p:nvPr/>
        </p:nvSpPr>
        <p:spPr>
          <a:xfrm>
            <a:off x="629575" y="837375"/>
            <a:ext cx="7525200" cy="5541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1500" i="0" u="none" strike="noStrike" cap="none">
                <a:solidFill>
                  <a:schemeClr val="dk2"/>
                </a:solidFill>
                <a:latin typeface="Sora"/>
                <a:ea typeface="Sora"/>
                <a:cs typeface="Sora"/>
                <a:sym typeface="Sora"/>
              </a:rPr>
              <a:t>Guests highlight its calm stay, pet-friendly setup, lake views, cozy cottage feel, and walkable location.</a:t>
            </a:r>
            <a:endParaRPr sz="1500" i="0" u="none" strike="noStrike" cap="none">
              <a:solidFill>
                <a:schemeClr val="dk2"/>
              </a:solidFill>
              <a:latin typeface="Sora"/>
              <a:ea typeface="Sora"/>
              <a:cs typeface="Sora"/>
              <a:sym typeface="Sora"/>
            </a:endParaRPr>
          </a:p>
        </p:txBody>
      </p:sp>
      <p:pic>
        <p:nvPicPr>
          <p:cNvPr id="1353" name="Google Shape;1353;p97"/>
          <p:cNvPicPr preferRelativeResize="0"/>
          <p:nvPr/>
        </p:nvPicPr>
        <p:blipFill rotWithShape="1">
          <a:blip r:embed="rId3">
            <a:alphaModFix/>
          </a:blip>
          <a:srcRect/>
          <a:stretch/>
        </p:blipFill>
        <p:spPr>
          <a:xfrm>
            <a:off x="1551900" y="1529425"/>
            <a:ext cx="6134101" cy="31543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357"/>
        <p:cNvGrpSpPr/>
        <p:nvPr/>
      </p:nvGrpSpPr>
      <p:grpSpPr>
        <a:xfrm>
          <a:off x="0" y="0"/>
          <a:ext cx="0" cy="0"/>
          <a:chOff x="0" y="0"/>
          <a:chExt cx="0" cy="0"/>
        </a:xfrm>
      </p:grpSpPr>
      <p:sp>
        <p:nvSpPr>
          <p:cNvPr id="1358" name="Google Shape;1358;p98"/>
          <p:cNvSpPr txBox="1"/>
          <p:nvPr/>
        </p:nvSpPr>
        <p:spPr>
          <a:xfrm>
            <a:off x="675600" y="75650"/>
            <a:ext cx="7886700" cy="8643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000000"/>
              </a:buClr>
              <a:buSzPts val="4500"/>
              <a:buFont typeface="Arial"/>
              <a:buNone/>
            </a:pPr>
            <a:r>
              <a:rPr lang="en" sz="3300" i="0" u="none" strike="noStrike" cap="none">
                <a:solidFill>
                  <a:schemeClr val="dk1"/>
                </a:solidFill>
                <a:latin typeface="Sora"/>
                <a:ea typeface="Sora"/>
                <a:cs typeface="Sora"/>
                <a:sym typeface="Sora"/>
              </a:rPr>
              <a:t>BERTopic - Sentiment Summary</a:t>
            </a:r>
            <a:endParaRPr sz="3300" i="0" u="none" strike="noStrike" cap="none">
              <a:solidFill>
                <a:srgbClr val="000000"/>
              </a:solidFill>
              <a:latin typeface="Sora"/>
              <a:ea typeface="Sora"/>
              <a:cs typeface="Sora"/>
              <a:sym typeface="Sora"/>
            </a:endParaRPr>
          </a:p>
        </p:txBody>
      </p:sp>
      <p:pic>
        <p:nvPicPr>
          <p:cNvPr id="1359" name="Google Shape;1359;p98"/>
          <p:cNvPicPr preferRelativeResize="0"/>
          <p:nvPr/>
        </p:nvPicPr>
        <p:blipFill rotWithShape="1">
          <a:blip r:embed="rId3">
            <a:alphaModFix/>
          </a:blip>
          <a:srcRect r="10952"/>
          <a:stretch/>
        </p:blipFill>
        <p:spPr>
          <a:xfrm>
            <a:off x="2065624" y="939949"/>
            <a:ext cx="5261950" cy="3657175"/>
          </a:xfrm>
          <a:prstGeom prst="rect">
            <a:avLst/>
          </a:prstGeom>
          <a:noFill/>
          <a:ln>
            <a:noFill/>
          </a:ln>
        </p:spPr>
      </p:pic>
      <p:pic>
        <p:nvPicPr>
          <p:cNvPr id="1360" name="Google Shape;1360;p98"/>
          <p:cNvPicPr preferRelativeResize="0"/>
          <p:nvPr/>
        </p:nvPicPr>
        <p:blipFill>
          <a:blip r:embed="rId4">
            <a:alphaModFix/>
          </a:blip>
          <a:stretch>
            <a:fillRect/>
          </a:stretch>
        </p:blipFill>
        <p:spPr>
          <a:xfrm>
            <a:off x="406600" y="802975"/>
            <a:ext cx="7952974" cy="3931128"/>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60"/>
                                        </p:tgtEl>
                                        <p:attrNameLst>
                                          <p:attrName>style.visibility</p:attrName>
                                        </p:attrNameLst>
                                      </p:cBhvr>
                                      <p:to>
                                        <p:strVal val="visible"/>
                                      </p:to>
                                    </p:set>
                                    <p:animEffect transition="in" filter="fade">
                                      <p:cBhvr>
                                        <p:cTn id="7" dur="1000"/>
                                        <p:tgtEl>
                                          <p:spTgt spid="13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364"/>
        <p:cNvGrpSpPr/>
        <p:nvPr/>
      </p:nvGrpSpPr>
      <p:grpSpPr>
        <a:xfrm>
          <a:off x="0" y="0"/>
          <a:ext cx="0" cy="0"/>
          <a:chOff x="0" y="0"/>
          <a:chExt cx="0" cy="0"/>
        </a:xfrm>
      </p:grpSpPr>
      <p:sp>
        <p:nvSpPr>
          <p:cNvPr id="1365" name="Google Shape;1365;p99"/>
          <p:cNvSpPr txBox="1">
            <a:spLocks noGrp="1"/>
          </p:cNvSpPr>
          <p:nvPr>
            <p:ph type="title"/>
          </p:nvPr>
        </p:nvSpPr>
        <p:spPr>
          <a:xfrm>
            <a:off x="457200" y="205978"/>
            <a:ext cx="8229600" cy="8574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endParaRPr/>
          </a:p>
        </p:txBody>
      </p:sp>
      <p:sp>
        <p:nvSpPr>
          <p:cNvPr id="1366" name="Google Shape;1366;p99"/>
          <p:cNvSpPr txBox="1">
            <a:spLocks noGrp="1"/>
          </p:cNvSpPr>
          <p:nvPr>
            <p:ph type="body" idx="1"/>
          </p:nvPr>
        </p:nvSpPr>
        <p:spPr>
          <a:xfrm>
            <a:off x="457200" y="1200150"/>
            <a:ext cx="8229600" cy="3394500"/>
          </a:xfrm>
          <a:prstGeom prst="rect">
            <a:avLst/>
          </a:prstGeom>
        </p:spPr>
        <p:txBody>
          <a:bodyPr spcFirstLastPara="1" wrap="square" lIns="91425" tIns="45700" rIns="91425" bIns="45700" anchor="t" anchorCtr="0">
            <a:normAutofit/>
          </a:bodyPr>
          <a:lstStyle/>
          <a:p>
            <a:pPr marL="0" lvl="0" indent="0" algn="l" rtl="0">
              <a:spcBef>
                <a:spcPts val="360"/>
              </a:spcBef>
              <a:spcAft>
                <a:spcPts val="0"/>
              </a:spcAft>
              <a:buNone/>
            </a:pPr>
            <a:endParaRPr/>
          </a:p>
        </p:txBody>
      </p:sp>
      <p:sp>
        <p:nvSpPr>
          <p:cNvPr id="1367" name="Google Shape;1367;p99"/>
          <p:cNvSpPr/>
          <p:nvPr/>
        </p:nvSpPr>
        <p:spPr>
          <a:xfrm>
            <a:off x="29850" y="0"/>
            <a:ext cx="9084300" cy="51435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i="0" u="none" strike="noStrike" cap="none">
              <a:solidFill>
                <a:schemeClr val="lt1"/>
              </a:solidFill>
              <a:latin typeface="Sora"/>
              <a:ea typeface="Sora"/>
              <a:cs typeface="Sora"/>
              <a:sym typeface="Sora"/>
            </a:endParaRPr>
          </a:p>
        </p:txBody>
      </p:sp>
      <p:grpSp>
        <p:nvGrpSpPr>
          <p:cNvPr id="1368" name="Google Shape;1368;p99"/>
          <p:cNvGrpSpPr/>
          <p:nvPr/>
        </p:nvGrpSpPr>
        <p:grpSpPr>
          <a:xfrm>
            <a:off x="457211" y="-753625"/>
            <a:ext cx="8229594" cy="4233309"/>
            <a:chOff x="-234671" y="330357"/>
            <a:chExt cx="5972129" cy="5692227"/>
          </a:xfrm>
        </p:grpSpPr>
        <p:sp>
          <p:nvSpPr>
            <p:cNvPr id="1369" name="Google Shape;1369;p99"/>
            <p:cNvSpPr/>
            <p:nvPr/>
          </p:nvSpPr>
          <p:spPr>
            <a:xfrm>
              <a:off x="-29980" y="330357"/>
              <a:ext cx="5669700" cy="5669700"/>
            </a:xfrm>
            <a:prstGeom prst="diamond">
              <a:avLst/>
            </a:prstGeom>
            <a:solidFill>
              <a:srgbClr val="E7CFC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i="0" u="none" strike="noStrike" cap="none">
                <a:solidFill>
                  <a:srgbClr val="000000"/>
                </a:solidFill>
                <a:latin typeface="Sora"/>
                <a:ea typeface="Sora"/>
                <a:cs typeface="Sora"/>
                <a:sym typeface="Sora"/>
              </a:endParaRPr>
            </a:p>
          </p:txBody>
        </p:sp>
        <p:sp>
          <p:nvSpPr>
            <p:cNvPr id="1370" name="Google Shape;1370;p99"/>
            <p:cNvSpPr/>
            <p:nvPr/>
          </p:nvSpPr>
          <p:spPr>
            <a:xfrm>
              <a:off x="-234671" y="3436583"/>
              <a:ext cx="2489100" cy="2586000"/>
            </a:xfrm>
            <a:prstGeom prst="roundRect">
              <a:avLst>
                <a:gd name="adj" fmla="val 16667"/>
              </a:avLst>
            </a:prstGeom>
            <a:solidFill>
              <a:srgbClr val="BF504D"/>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90000"/>
                </a:lnSpc>
                <a:spcBef>
                  <a:spcPts val="0"/>
                </a:spcBef>
                <a:spcAft>
                  <a:spcPts val="0"/>
                </a:spcAft>
                <a:buClr>
                  <a:schemeClr val="dk1"/>
                </a:buClr>
                <a:buSzPts val="3300"/>
                <a:buFont typeface="Arial"/>
                <a:buNone/>
              </a:pPr>
              <a:r>
                <a:rPr lang="en" sz="2700">
                  <a:solidFill>
                    <a:schemeClr val="lt1"/>
                  </a:solidFill>
                  <a:latin typeface="Sora"/>
                  <a:ea typeface="Sora"/>
                  <a:cs typeface="Sora"/>
                  <a:sym typeface="Sora"/>
                </a:rPr>
                <a:t>Interpretability: LDA &gt; NMF &gt; BERTopic</a:t>
              </a:r>
              <a:endParaRPr sz="800">
                <a:solidFill>
                  <a:schemeClr val="dk1"/>
                </a:solidFill>
                <a:latin typeface="Sora"/>
                <a:ea typeface="Sora"/>
                <a:cs typeface="Sora"/>
                <a:sym typeface="Sora"/>
              </a:endParaRPr>
            </a:p>
          </p:txBody>
        </p:sp>
        <p:sp>
          <p:nvSpPr>
            <p:cNvPr id="1371" name="Google Shape;1371;p99"/>
            <p:cNvSpPr/>
            <p:nvPr/>
          </p:nvSpPr>
          <p:spPr>
            <a:xfrm>
              <a:off x="3248358" y="3436582"/>
              <a:ext cx="2489100" cy="2586000"/>
            </a:xfrm>
            <a:prstGeom prst="roundRect">
              <a:avLst>
                <a:gd name="adj" fmla="val 16667"/>
              </a:avLst>
            </a:prstGeom>
            <a:solidFill>
              <a:srgbClr val="99B958"/>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90000"/>
                </a:lnSpc>
                <a:spcBef>
                  <a:spcPts val="0"/>
                </a:spcBef>
                <a:spcAft>
                  <a:spcPts val="0"/>
                </a:spcAft>
                <a:buClr>
                  <a:schemeClr val="dk1"/>
                </a:buClr>
                <a:buSzPts val="3300"/>
                <a:buFont typeface="Arial"/>
                <a:buNone/>
              </a:pPr>
              <a:r>
                <a:rPr lang="en" sz="2900">
                  <a:solidFill>
                    <a:schemeClr val="lt1"/>
                  </a:solidFill>
                  <a:latin typeface="Sora"/>
                  <a:ea typeface="Sora"/>
                  <a:cs typeface="Sora"/>
                  <a:sym typeface="Sora"/>
                </a:rPr>
                <a:t>Topic richness: BERTopic &gt; LDA &gt; NMF</a:t>
              </a:r>
              <a:endParaRPr sz="1200" b="1">
                <a:solidFill>
                  <a:schemeClr val="lt2"/>
                </a:solidFill>
                <a:latin typeface="Sora"/>
                <a:ea typeface="Sora"/>
                <a:cs typeface="Sora"/>
                <a:sym typeface="Sora"/>
              </a:endParaRPr>
            </a:p>
          </p:txBody>
        </p:sp>
      </p:grpSp>
      <p:sp>
        <p:nvSpPr>
          <p:cNvPr id="1372" name="Google Shape;1372;p99"/>
          <p:cNvSpPr txBox="1">
            <a:spLocks noGrp="1"/>
          </p:cNvSpPr>
          <p:nvPr>
            <p:ph type="title"/>
          </p:nvPr>
        </p:nvSpPr>
        <p:spPr>
          <a:xfrm>
            <a:off x="632111" y="631674"/>
            <a:ext cx="7879800" cy="761100"/>
          </a:xfrm>
          <a:prstGeom prst="rect">
            <a:avLst/>
          </a:prstGeom>
          <a:noFill/>
          <a:ln>
            <a:noFill/>
          </a:ln>
        </p:spPr>
        <p:txBody>
          <a:bodyPr spcFirstLastPara="1" wrap="square" lIns="91425" tIns="45700" rIns="91425" bIns="45700" anchor="b" anchorCtr="0">
            <a:normAutofit/>
          </a:bodyPr>
          <a:lstStyle/>
          <a:p>
            <a:pPr marL="0" lvl="0" indent="0" algn="ctr" rtl="0">
              <a:lnSpc>
                <a:spcPct val="100000"/>
              </a:lnSpc>
              <a:spcBef>
                <a:spcPts val="0"/>
              </a:spcBef>
              <a:spcAft>
                <a:spcPts val="0"/>
              </a:spcAft>
              <a:buClr>
                <a:srgbClr val="003366"/>
              </a:buClr>
              <a:buSzPts val="3960"/>
              <a:buFont typeface="Calibri"/>
              <a:buNone/>
            </a:pPr>
            <a:r>
              <a:rPr lang="en" sz="3559">
                <a:latin typeface="Sora"/>
                <a:ea typeface="Sora"/>
                <a:cs typeface="Sora"/>
                <a:sym typeface="Sora"/>
              </a:rPr>
              <a:t>Comparative Summary</a:t>
            </a:r>
            <a:endParaRPr sz="3559">
              <a:latin typeface="Sora"/>
              <a:ea typeface="Sora"/>
              <a:cs typeface="Sora"/>
              <a:sym typeface="Sora"/>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376"/>
        <p:cNvGrpSpPr/>
        <p:nvPr/>
      </p:nvGrpSpPr>
      <p:grpSpPr>
        <a:xfrm>
          <a:off x="0" y="0"/>
          <a:ext cx="0" cy="0"/>
          <a:chOff x="0" y="0"/>
          <a:chExt cx="0" cy="0"/>
        </a:xfrm>
      </p:grpSpPr>
      <p:sp>
        <p:nvSpPr>
          <p:cNvPr id="1377" name="Google Shape;1377;p100"/>
          <p:cNvSpPr txBox="1">
            <a:spLocks noGrp="1"/>
          </p:cNvSpPr>
          <p:nvPr>
            <p:ph type="title" idx="14"/>
          </p:nvPr>
        </p:nvSpPr>
        <p:spPr>
          <a:xfrm>
            <a:off x="457200" y="205990"/>
            <a:ext cx="8229600" cy="53280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SzPts val="1800"/>
              <a:buNone/>
            </a:pPr>
            <a:r>
              <a:rPr lang="en" sz="2400" b="1"/>
              <a:t>AI Recommendation Model:</a:t>
            </a:r>
            <a:endParaRPr sz="2400" b="1"/>
          </a:p>
        </p:txBody>
      </p:sp>
      <p:sp>
        <p:nvSpPr>
          <p:cNvPr id="1378" name="Google Shape;1378;p100"/>
          <p:cNvSpPr txBox="1"/>
          <p:nvPr/>
        </p:nvSpPr>
        <p:spPr>
          <a:xfrm>
            <a:off x="457200" y="600020"/>
            <a:ext cx="8193900" cy="369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sz="1700" i="0" u="none" strike="noStrike" cap="none">
                <a:solidFill>
                  <a:srgbClr val="000000"/>
                </a:solidFill>
                <a:latin typeface="Sora"/>
                <a:ea typeface="Sora"/>
                <a:cs typeface="Sora"/>
                <a:sym typeface="Sora"/>
              </a:rPr>
              <a:t>Three Types of Recommendations We Provide</a:t>
            </a:r>
            <a:endParaRPr sz="1300">
              <a:latin typeface="Sora"/>
              <a:ea typeface="Sora"/>
              <a:cs typeface="Sora"/>
              <a:sym typeface="Sora"/>
            </a:endParaRPr>
          </a:p>
          <a:p>
            <a:pPr marL="0" marR="0" lvl="0" indent="0" algn="l" rtl="0">
              <a:lnSpc>
                <a:spcPct val="100000"/>
              </a:lnSpc>
              <a:spcBef>
                <a:spcPts val="0"/>
              </a:spcBef>
              <a:spcAft>
                <a:spcPts val="0"/>
              </a:spcAft>
              <a:buClr>
                <a:srgbClr val="000000"/>
              </a:buClr>
              <a:buSzPts val="3200"/>
              <a:buFont typeface="Arial"/>
              <a:buNone/>
            </a:pPr>
            <a:endParaRPr sz="3100" i="0" u="none" strike="noStrike" cap="none">
              <a:solidFill>
                <a:schemeClr val="dk1"/>
              </a:solidFill>
              <a:latin typeface="Sora"/>
              <a:ea typeface="Sora"/>
              <a:cs typeface="Sora"/>
              <a:sym typeface="Sora"/>
            </a:endParaRPr>
          </a:p>
        </p:txBody>
      </p:sp>
      <p:grpSp>
        <p:nvGrpSpPr>
          <p:cNvPr id="1379" name="Google Shape;1379;p100"/>
          <p:cNvGrpSpPr/>
          <p:nvPr/>
        </p:nvGrpSpPr>
        <p:grpSpPr>
          <a:xfrm>
            <a:off x="614200" y="1599007"/>
            <a:ext cx="9434493" cy="3289785"/>
            <a:chOff x="90151" y="1394775"/>
            <a:chExt cx="8049222" cy="2933641"/>
          </a:xfrm>
        </p:grpSpPr>
        <p:sp>
          <p:nvSpPr>
            <p:cNvPr id="1380" name="Google Shape;1380;p100"/>
            <p:cNvSpPr/>
            <p:nvPr/>
          </p:nvSpPr>
          <p:spPr>
            <a:xfrm>
              <a:off x="606939" y="1394777"/>
              <a:ext cx="1081200" cy="1081200"/>
            </a:xfrm>
            <a:prstGeom prst="rect">
              <a:avLst/>
            </a:prstGeom>
            <a:blipFill rotWithShape="1">
              <a:blip r:embed="rId3">
                <a:alphaModFix/>
              </a:blip>
              <a:stretch>
                <a:fillRect/>
              </a:stretch>
            </a:blipFill>
            <a:ln w="23675" cap="flat" cmpd="sng">
              <a:solidFill>
                <a:schemeClr val="lt1"/>
              </a:solidFill>
              <a:prstDash val="solid"/>
              <a:round/>
              <a:headEnd type="none" w="sm" len="sm"/>
              <a:tailEnd type="none" w="sm" len="sm"/>
            </a:ln>
          </p:spPr>
          <p:txBody>
            <a:bodyPr spcFirstLastPara="1" wrap="square" lIns="85175" tIns="85175" rIns="85175" bIns="85175" anchor="ctr" anchorCtr="0">
              <a:noAutofit/>
            </a:bodyPr>
            <a:lstStyle/>
            <a:p>
              <a:pPr marL="0" lvl="0" indent="0" algn="l" rtl="0">
                <a:spcBef>
                  <a:spcPts val="0"/>
                </a:spcBef>
                <a:spcAft>
                  <a:spcPts val="0"/>
                </a:spcAft>
                <a:buNone/>
              </a:pPr>
              <a:endParaRPr/>
            </a:p>
          </p:txBody>
        </p:sp>
        <p:sp>
          <p:nvSpPr>
            <p:cNvPr id="1381" name="Google Shape;1381;p100"/>
            <p:cNvSpPr/>
            <p:nvPr/>
          </p:nvSpPr>
          <p:spPr>
            <a:xfrm>
              <a:off x="90151" y="2385758"/>
              <a:ext cx="2402700" cy="720000"/>
            </a:xfrm>
            <a:prstGeom prst="rect">
              <a:avLst/>
            </a:prstGeom>
            <a:noFill/>
            <a:ln>
              <a:noFill/>
            </a:ln>
          </p:spPr>
          <p:txBody>
            <a:bodyPr spcFirstLastPara="1" wrap="square" lIns="85175" tIns="85175" rIns="85175" bIns="85175" anchor="ctr" anchorCtr="0">
              <a:noAutofit/>
            </a:bodyPr>
            <a:lstStyle/>
            <a:p>
              <a:pPr marL="0" lvl="0" indent="0" algn="l" rtl="0">
                <a:spcBef>
                  <a:spcPts val="0"/>
                </a:spcBef>
                <a:spcAft>
                  <a:spcPts val="0"/>
                </a:spcAft>
                <a:buNone/>
              </a:pPr>
              <a:endParaRPr/>
            </a:p>
          </p:txBody>
        </p:sp>
        <p:sp>
          <p:nvSpPr>
            <p:cNvPr id="1382" name="Google Shape;1382;p100"/>
            <p:cNvSpPr txBox="1"/>
            <p:nvPr/>
          </p:nvSpPr>
          <p:spPr>
            <a:xfrm>
              <a:off x="260976" y="2724616"/>
              <a:ext cx="1795500" cy="16038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118"/>
                <a:buFont typeface="Arial"/>
                <a:buNone/>
              </a:pPr>
              <a:r>
                <a:rPr lang="en" sz="1618" b="1" i="0" u="none" strike="noStrike" cap="none">
                  <a:solidFill>
                    <a:srgbClr val="000000"/>
                  </a:solidFill>
                  <a:latin typeface="Sora"/>
                  <a:ea typeface="Sora"/>
                  <a:cs typeface="Sora"/>
                  <a:sym typeface="Sora"/>
                </a:rPr>
                <a:t>Listing-to-Listing Similarity</a:t>
              </a:r>
              <a:br>
                <a:rPr lang="en" sz="1618" i="0" u="none" strike="noStrike" cap="none">
                  <a:solidFill>
                    <a:srgbClr val="000000"/>
                  </a:solidFill>
                  <a:latin typeface="Sora"/>
                  <a:ea typeface="Sora"/>
                  <a:cs typeface="Sora"/>
                  <a:sym typeface="Sora"/>
                </a:rPr>
              </a:br>
              <a:r>
                <a:rPr lang="en" sz="1618" i="0" u="none" strike="noStrike" cap="none">
                  <a:solidFill>
                    <a:srgbClr val="000000"/>
                  </a:solidFill>
                  <a:latin typeface="Sora"/>
                  <a:ea typeface="Sora"/>
                  <a:cs typeface="Sora"/>
                  <a:sym typeface="Sora"/>
                </a:rPr>
                <a:t>Based on shared review themes.</a:t>
              </a:r>
              <a:endParaRPr sz="1804">
                <a:latin typeface="Sora"/>
                <a:ea typeface="Sora"/>
                <a:cs typeface="Sora"/>
                <a:sym typeface="Sora"/>
              </a:endParaRPr>
            </a:p>
          </p:txBody>
        </p:sp>
        <p:sp>
          <p:nvSpPr>
            <p:cNvPr id="1383" name="Google Shape;1383;p100"/>
            <p:cNvSpPr/>
            <p:nvPr/>
          </p:nvSpPr>
          <p:spPr>
            <a:xfrm>
              <a:off x="2877701" y="1394775"/>
              <a:ext cx="1105800" cy="1081200"/>
            </a:xfrm>
            <a:prstGeom prst="rect">
              <a:avLst/>
            </a:prstGeom>
            <a:blipFill rotWithShape="1">
              <a:blip r:embed="rId4">
                <a:alphaModFix/>
              </a:blip>
              <a:stretch>
                <a:fillRect/>
              </a:stretch>
            </a:blipFill>
            <a:ln w="23675" cap="flat" cmpd="sng">
              <a:solidFill>
                <a:schemeClr val="lt1"/>
              </a:solidFill>
              <a:prstDash val="solid"/>
              <a:round/>
              <a:headEnd type="none" w="sm" len="sm"/>
              <a:tailEnd type="none" w="sm" len="sm"/>
            </a:ln>
          </p:spPr>
          <p:txBody>
            <a:bodyPr spcFirstLastPara="1" wrap="square" lIns="85175" tIns="85175" rIns="85175" bIns="85175" anchor="ctr" anchorCtr="0">
              <a:noAutofit/>
            </a:bodyPr>
            <a:lstStyle/>
            <a:p>
              <a:pPr marL="0" lvl="0" indent="0" algn="l" rtl="0">
                <a:spcBef>
                  <a:spcPts val="0"/>
                </a:spcBef>
                <a:spcAft>
                  <a:spcPts val="0"/>
                </a:spcAft>
                <a:buNone/>
              </a:pPr>
              <a:endParaRPr/>
            </a:p>
          </p:txBody>
        </p:sp>
        <p:sp>
          <p:nvSpPr>
            <p:cNvPr id="1384" name="Google Shape;1384;p100"/>
            <p:cNvSpPr/>
            <p:nvPr/>
          </p:nvSpPr>
          <p:spPr>
            <a:xfrm>
              <a:off x="2913412" y="2385758"/>
              <a:ext cx="2402700" cy="720000"/>
            </a:xfrm>
            <a:prstGeom prst="rect">
              <a:avLst/>
            </a:prstGeom>
            <a:noFill/>
            <a:ln>
              <a:noFill/>
            </a:ln>
          </p:spPr>
          <p:txBody>
            <a:bodyPr spcFirstLastPara="1" wrap="square" lIns="85175" tIns="85175" rIns="85175" bIns="85175" anchor="ctr" anchorCtr="0">
              <a:noAutofit/>
            </a:bodyPr>
            <a:lstStyle/>
            <a:p>
              <a:pPr marL="0" lvl="0" indent="0" algn="l" rtl="0">
                <a:spcBef>
                  <a:spcPts val="0"/>
                </a:spcBef>
                <a:spcAft>
                  <a:spcPts val="0"/>
                </a:spcAft>
                <a:buNone/>
              </a:pPr>
              <a:endParaRPr/>
            </a:p>
          </p:txBody>
        </p:sp>
        <p:sp>
          <p:nvSpPr>
            <p:cNvPr id="1385" name="Google Shape;1385;p100"/>
            <p:cNvSpPr txBox="1"/>
            <p:nvPr/>
          </p:nvSpPr>
          <p:spPr>
            <a:xfrm>
              <a:off x="2637001" y="2724617"/>
              <a:ext cx="1716600" cy="7803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118"/>
                <a:buFont typeface="Arial"/>
                <a:buNone/>
              </a:pPr>
              <a:r>
                <a:rPr lang="en" sz="1518" b="1" i="0" u="none" strike="noStrike" cap="none">
                  <a:solidFill>
                    <a:srgbClr val="000000"/>
                  </a:solidFill>
                  <a:latin typeface="Sora"/>
                  <a:ea typeface="Sora"/>
                  <a:cs typeface="Sora"/>
                  <a:sym typeface="Sora"/>
                </a:rPr>
                <a:t>Search-to-Listing Recommendations</a:t>
              </a:r>
              <a:br>
                <a:rPr lang="en" sz="1518" i="0" u="none" strike="noStrike" cap="none">
                  <a:solidFill>
                    <a:srgbClr val="000000"/>
                  </a:solidFill>
                  <a:latin typeface="Sora"/>
                  <a:ea typeface="Sora"/>
                  <a:cs typeface="Sora"/>
                  <a:sym typeface="Sora"/>
                </a:rPr>
              </a:br>
              <a:r>
                <a:rPr lang="en" sz="1518" i="0" u="none" strike="noStrike" cap="none">
                  <a:solidFill>
                    <a:srgbClr val="000000"/>
                  </a:solidFill>
                  <a:latin typeface="Sora"/>
                  <a:ea typeface="Sora"/>
                  <a:cs typeface="Sora"/>
                  <a:sym typeface="Sora"/>
                </a:rPr>
                <a:t>Matches user text preferences to listings.</a:t>
              </a:r>
              <a:endParaRPr sz="1704">
                <a:latin typeface="Sora"/>
                <a:ea typeface="Sora"/>
                <a:cs typeface="Sora"/>
                <a:sym typeface="Sora"/>
              </a:endParaRPr>
            </a:p>
          </p:txBody>
        </p:sp>
        <p:sp>
          <p:nvSpPr>
            <p:cNvPr id="1386" name="Google Shape;1386;p100"/>
            <p:cNvSpPr/>
            <p:nvPr/>
          </p:nvSpPr>
          <p:spPr>
            <a:xfrm>
              <a:off x="5173061" y="1394777"/>
              <a:ext cx="1081200" cy="1081200"/>
            </a:xfrm>
            <a:prstGeom prst="rect">
              <a:avLst/>
            </a:prstGeom>
            <a:blipFill rotWithShape="1">
              <a:blip r:embed="rId5">
                <a:alphaModFix/>
              </a:blip>
              <a:stretch>
                <a:fillRect/>
              </a:stretch>
            </a:blipFill>
            <a:ln w="23675" cap="flat" cmpd="sng">
              <a:solidFill>
                <a:schemeClr val="lt1"/>
              </a:solidFill>
              <a:prstDash val="solid"/>
              <a:round/>
              <a:headEnd type="none" w="sm" len="sm"/>
              <a:tailEnd type="none" w="sm" len="sm"/>
            </a:ln>
          </p:spPr>
          <p:txBody>
            <a:bodyPr spcFirstLastPara="1" wrap="square" lIns="85175" tIns="85175" rIns="85175" bIns="85175" anchor="ctr" anchorCtr="0">
              <a:noAutofit/>
            </a:bodyPr>
            <a:lstStyle/>
            <a:p>
              <a:pPr marL="0" lvl="0" indent="0" algn="l" rtl="0">
                <a:spcBef>
                  <a:spcPts val="0"/>
                </a:spcBef>
                <a:spcAft>
                  <a:spcPts val="0"/>
                </a:spcAft>
                <a:buNone/>
              </a:pPr>
              <a:endParaRPr sz="1304"/>
            </a:p>
          </p:txBody>
        </p:sp>
        <p:sp>
          <p:nvSpPr>
            <p:cNvPr id="1387" name="Google Shape;1387;p100"/>
            <p:cNvSpPr/>
            <p:nvPr/>
          </p:nvSpPr>
          <p:spPr>
            <a:xfrm>
              <a:off x="5736673" y="2385758"/>
              <a:ext cx="2402700" cy="720000"/>
            </a:xfrm>
            <a:prstGeom prst="rect">
              <a:avLst/>
            </a:prstGeom>
            <a:noFill/>
            <a:ln>
              <a:noFill/>
            </a:ln>
          </p:spPr>
          <p:txBody>
            <a:bodyPr spcFirstLastPara="1" wrap="square" lIns="85175" tIns="85175" rIns="85175" bIns="85175" anchor="ctr" anchorCtr="0">
              <a:noAutofit/>
            </a:bodyPr>
            <a:lstStyle/>
            <a:p>
              <a:pPr marL="0" lvl="0" indent="0" algn="l" rtl="0">
                <a:spcBef>
                  <a:spcPts val="0"/>
                </a:spcBef>
                <a:spcAft>
                  <a:spcPts val="0"/>
                </a:spcAft>
                <a:buNone/>
              </a:pPr>
              <a:endParaRPr/>
            </a:p>
          </p:txBody>
        </p:sp>
        <p:sp>
          <p:nvSpPr>
            <p:cNvPr id="1388" name="Google Shape;1388;p100"/>
            <p:cNvSpPr txBox="1"/>
            <p:nvPr/>
          </p:nvSpPr>
          <p:spPr>
            <a:xfrm>
              <a:off x="4845538" y="2724610"/>
              <a:ext cx="1936200" cy="10812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118"/>
                <a:buFont typeface="Arial"/>
                <a:buNone/>
              </a:pPr>
              <a:r>
                <a:rPr lang="en" sz="1518" b="1" i="0" u="none" strike="noStrike" cap="none">
                  <a:solidFill>
                    <a:srgbClr val="000000"/>
                  </a:solidFill>
                  <a:latin typeface="Sora"/>
                  <a:ea typeface="Sora"/>
                  <a:cs typeface="Sora"/>
                  <a:sym typeface="Sora"/>
                </a:rPr>
                <a:t>Positive-Filtered Listing Recommendations</a:t>
              </a:r>
              <a:br>
                <a:rPr lang="en" sz="1518" i="0" u="none" strike="noStrike" cap="none">
                  <a:solidFill>
                    <a:srgbClr val="000000"/>
                  </a:solidFill>
                  <a:latin typeface="Sora"/>
                  <a:ea typeface="Sora"/>
                  <a:cs typeface="Sora"/>
                  <a:sym typeface="Sora"/>
                </a:rPr>
              </a:br>
              <a:r>
                <a:rPr lang="en" sz="1518" i="0" u="none" strike="noStrike" cap="none">
                  <a:solidFill>
                    <a:srgbClr val="000000"/>
                  </a:solidFill>
                  <a:latin typeface="Sora"/>
                  <a:ea typeface="Sora"/>
                  <a:cs typeface="Sora"/>
                  <a:sym typeface="Sora"/>
                </a:rPr>
                <a:t>Similar listings but only with strong sentiment.</a:t>
              </a:r>
              <a:endParaRPr sz="1704">
                <a:latin typeface="Sora"/>
                <a:ea typeface="Sora"/>
                <a:cs typeface="Sora"/>
                <a:sym typeface="Sora"/>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392"/>
        <p:cNvGrpSpPr/>
        <p:nvPr/>
      </p:nvGrpSpPr>
      <p:grpSpPr>
        <a:xfrm>
          <a:off x="0" y="0"/>
          <a:ext cx="0" cy="0"/>
          <a:chOff x="0" y="0"/>
          <a:chExt cx="0" cy="0"/>
        </a:xfrm>
      </p:grpSpPr>
      <p:sp>
        <p:nvSpPr>
          <p:cNvPr id="1393" name="Google Shape;1393;p101"/>
          <p:cNvSpPr txBox="1"/>
          <p:nvPr/>
        </p:nvSpPr>
        <p:spPr>
          <a:xfrm>
            <a:off x="482600" y="136075"/>
            <a:ext cx="7011900" cy="831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2400" i="0" u="none" strike="noStrike" cap="none">
                <a:solidFill>
                  <a:schemeClr val="dk2"/>
                </a:solidFill>
                <a:latin typeface="Sora"/>
                <a:ea typeface="Sora"/>
                <a:cs typeface="Sora"/>
                <a:sym typeface="Sora"/>
              </a:rPr>
              <a:t>AI Recommends Listings Based on Shared Review Themes</a:t>
            </a:r>
            <a:endParaRPr sz="2400" i="0" u="none" strike="noStrike" cap="none">
              <a:solidFill>
                <a:schemeClr val="dk2"/>
              </a:solidFill>
              <a:latin typeface="Sora"/>
              <a:ea typeface="Sora"/>
              <a:cs typeface="Sora"/>
              <a:sym typeface="Sora"/>
            </a:endParaRPr>
          </a:p>
        </p:txBody>
      </p:sp>
      <p:sp>
        <p:nvSpPr>
          <p:cNvPr id="1394" name="Google Shape;1394;p101"/>
          <p:cNvSpPr txBox="1"/>
          <p:nvPr/>
        </p:nvSpPr>
        <p:spPr>
          <a:xfrm>
            <a:off x="482600" y="936476"/>
            <a:ext cx="6378900" cy="5541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1500" i="0" u="none" strike="noStrike" cap="none">
                <a:solidFill>
                  <a:schemeClr val="dk2"/>
                </a:solidFill>
                <a:latin typeface="Sora"/>
                <a:ea typeface="Sora"/>
                <a:cs typeface="Sora"/>
                <a:sym typeface="Sora"/>
              </a:rPr>
              <a:t>Matches listings with highly similar guest-experience themes for </a:t>
            </a:r>
            <a:r>
              <a:rPr lang="en" sz="1500" b="1" i="0" u="none" strike="noStrike" cap="none">
                <a:solidFill>
                  <a:schemeClr val="dk2"/>
                </a:solidFill>
                <a:latin typeface="Sora"/>
                <a:ea typeface="Sora"/>
                <a:cs typeface="Sora"/>
                <a:sym typeface="Sora"/>
              </a:rPr>
              <a:t>listing id: 254340</a:t>
            </a:r>
            <a:endParaRPr sz="1500" b="1" i="0" u="none" strike="noStrike" cap="none">
              <a:solidFill>
                <a:schemeClr val="dk2"/>
              </a:solidFill>
              <a:latin typeface="Sora"/>
              <a:ea typeface="Sora"/>
              <a:cs typeface="Sora"/>
              <a:sym typeface="Sora"/>
            </a:endParaRPr>
          </a:p>
        </p:txBody>
      </p:sp>
      <p:graphicFrame>
        <p:nvGraphicFramePr>
          <p:cNvPr id="1395" name="Google Shape;1395;p101"/>
          <p:cNvGraphicFramePr/>
          <p:nvPr/>
        </p:nvGraphicFramePr>
        <p:xfrm>
          <a:off x="468388" y="1564125"/>
          <a:ext cx="8207225" cy="3106710"/>
        </p:xfrm>
        <a:graphic>
          <a:graphicData uri="http://schemas.openxmlformats.org/drawingml/2006/table">
            <a:tbl>
              <a:tblPr>
                <a:noFill/>
                <a:tableStyleId>{32DCA48A-5358-4CEA-B7C9-E2615E8D68FA}</a:tableStyleId>
              </a:tblPr>
              <a:tblGrid>
                <a:gridCol w="1328100">
                  <a:extLst>
                    <a:ext uri="{9D8B030D-6E8A-4147-A177-3AD203B41FA5}">
                      <a16:colId xmlns:a16="http://schemas.microsoft.com/office/drawing/2014/main" val="20000"/>
                    </a:ext>
                  </a:extLst>
                </a:gridCol>
                <a:gridCol w="5237700">
                  <a:extLst>
                    <a:ext uri="{9D8B030D-6E8A-4147-A177-3AD203B41FA5}">
                      <a16:colId xmlns:a16="http://schemas.microsoft.com/office/drawing/2014/main" val="20001"/>
                    </a:ext>
                  </a:extLst>
                </a:gridCol>
                <a:gridCol w="1641425">
                  <a:extLst>
                    <a:ext uri="{9D8B030D-6E8A-4147-A177-3AD203B41FA5}">
                      <a16:colId xmlns:a16="http://schemas.microsoft.com/office/drawing/2014/main" val="20002"/>
                    </a:ext>
                  </a:extLst>
                </a:gridCol>
              </a:tblGrid>
              <a:tr h="617925">
                <a:tc>
                  <a:txBody>
                    <a:bodyPr/>
                    <a:lstStyle/>
                    <a:p>
                      <a:pPr marL="0" lvl="0" indent="0" algn="ctr" rtl="0">
                        <a:lnSpc>
                          <a:spcPct val="115000"/>
                        </a:lnSpc>
                        <a:spcBef>
                          <a:spcPts val="0"/>
                        </a:spcBef>
                        <a:spcAft>
                          <a:spcPts val="0"/>
                        </a:spcAft>
                        <a:buNone/>
                      </a:pPr>
                      <a:r>
                        <a:rPr lang="en" sz="1700" b="1">
                          <a:solidFill>
                            <a:schemeClr val="lt1"/>
                          </a:solidFill>
                          <a:latin typeface="Sora"/>
                          <a:ea typeface="Sora"/>
                          <a:cs typeface="Sora"/>
                          <a:sym typeface="Sora"/>
                        </a:rPr>
                        <a:t>listing_id</a:t>
                      </a:r>
                      <a:endParaRPr sz="1700" b="1">
                        <a:solidFill>
                          <a:schemeClr val="lt1"/>
                        </a:solidFill>
                        <a:latin typeface="Sora"/>
                        <a:ea typeface="Sora"/>
                        <a:cs typeface="Sora"/>
                        <a:sym typeface="Sora"/>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2"/>
                    </a:solidFill>
                  </a:tcPr>
                </a:tc>
                <a:tc>
                  <a:txBody>
                    <a:bodyPr/>
                    <a:lstStyle/>
                    <a:p>
                      <a:pPr marL="0" lvl="0" indent="0" algn="ctr" rtl="0">
                        <a:lnSpc>
                          <a:spcPct val="115000"/>
                        </a:lnSpc>
                        <a:spcBef>
                          <a:spcPts val="0"/>
                        </a:spcBef>
                        <a:spcAft>
                          <a:spcPts val="0"/>
                        </a:spcAft>
                        <a:buNone/>
                      </a:pPr>
                      <a:r>
                        <a:rPr lang="en" sz="1800" b="1">
                          <a:solidFill>
                            <a:schemeClr val="lt1"/>
                          </a:solidFill>
                          <a:latin typeface="Sora"/>
                          <a:ea typeface="Sora"/>
                          <a:cs typeface="Sora"/>
                          <a:sym typeface="Sora"/>
                        </a:rPr>
                        <a:t>name</a:t>
                      </a:r>
                      <a:endParaRPr sz="1800" b="1">
                        <a:solidFill>
                          <a:schemeClr val="lt1"/>
                        </a:solidFill>
                        <a:latin typeface="Sora"/>
                        <a:ea typeface="Sora"/>
                        <a:cs typeface="Sora"/>
                        <a:sym typeface="Sora"/>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2"/>
                    </a:solidFill>
                  </a:tcPr>
                </a:tc>
                <a:tc>
                  <a:txBody>
                    <a:bodyPr/>
                    <a:lstStyle/>
                    <a:p>
                      <a:pPr marL="0" lvl="0" indent="0" algn="ctr" rtl="0">
                        <a:lnSpc>
                          <a:spcPct val="115000"/>
                        </a:lnSpc>
                        <a:spcBef>
                          <a:spcPts val="0"/>
                        </a:spcBef>
                        <a:spcAft>
                          <a:spcPts val="0"/>
                        </a:spcAft>
                        <a:buNone/>
                      </a:pPr>
                      <a:r>
                        <a:rPr lang="en" sz="1300" b="1">
                          <a:solidFill>
                            <a:schemeClr val="lt1"/>
                          </a:solidFill>
                          <a:latin typeface="Sora"/>
                          <a:ea typeface="Sora"/>
                          <a:cs typeface="Sora"/>
                          <a:sym typeface="Sora"/>
                        </a:rPr>
                        <a:t>Sentiment_</a:t>
                      </a:r>
                      <a:endParaRPr sz="1300" b="1">
                        <a:solidFill>
                          <a:schemeClr val="lt1"/>
                        </a:solidFill>
                        <a:latin typeface="Sora"/>
                        <a:ea typeface="Sora"/>
                        <a:cs typeface="Sora"/>
                        <a:sym typeface="Sora"/>
                      </a:endParaRPr>
                    </a:p>
                    <a:p>
                      <a:pPr marL="0" lvl="0" indent="0" algn="ctr" rtl="0">
                        <a:lnSpc>
                          <a:spcPct val="115000"/>
                        </a:lnSpc>
                        <a:spcBef>
                          <a:spcPts val="0"/>
                        </a:spcBef>
                        <a:spcAft>
                          <a:spcPts val="0"/>
                        </a:spcAft>
                        <a:buNone/>
                      </a:pPr>
                      <a:r>
                        <a:rPr lang="en" sz="1300" b="1">
                          <a:solidFill>
                            <a:schemeClr val="lt1"/>
                          </a:solidFill>
                          <a:latin typeface="Sora"/>
                          <a:ea typeface="Sora"/>
                          <a:cs typeface="Sora"/>
                          <a:sym typeface="Sora"/>
                        </a:rPr>
                        <a:t>label</a:t>
                      </a:r>
                      <a:endParaRPr sz="1300" b="1">
                        <a:solidFill>
                          <a:schemeClr val="lt1"/>
                        </a:solidFill>
                        <a:latin typeface="Sora"/>
                        <a:ea typeface="Sora"/>
                        <a:cs typeface="Sora"/>
                        <a:sym typeface="Sora"/>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2"/>
                    </a:solidFill>
                  </a:tcPr>
                </a:tc>
                <a:extLst>
                  <a:ext uri="{0D108BD9-81ED-4DB2-BD59-A6C34878D82A}">
                    <a16:rowId xmlns:a16="http://schemas.microsoft.com/office/drawing/2014/main" val="10000"/>
                  </a:ext>
                </a:extLst>
              </a:tr>
              <a:tr h="554475">
                <a:tc>
                  <a:txBody>
                    <a:bodyPr/>
                    <a:lstStyle/>
                    <a:p>
                      <a:pPr marL="0" lvl="0" indent="0" algn="l" rtl="0">
                        <a:spcBef>
                          <a:spcPts val="0"/>
                        </a:spcBef>
                        <a:spcAft>
                          <a:spcPts val="0"/>
                        </a:spcAft>
                        <a:buNone/>
                      </a:pPr>
                      <a:r>
                        <a:rPr lang="en">
                          <a:solidFill>
                            <a:schemeClr val="lt1"/>
                          </a:solidFill>
                          <a:latin typeface="Sora"/>
                          <a:ea typeface="Sora"/>
                          <a:cs typeface="Sora"/>
                          <a:sym typeface="Sora"/>
                        </a:rPr>
                        <a:t>17787304</a:t>
                      </a:r>
                      <a:endParaRPr>
                        <a:solidFill>
                          <a:schemeClr val="lt1"/>
                        </a:solidFill>
                        <a:latin typeface="Sora"/>
                        <a:ea typeface="Sora"/>
                        <a:cs typeface="Sora"/>
                        <a:sym typeface="Sora"/>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2"/>
                    </a:solidFill>
                  </a:tcPr>
                </a:tc>
                <a:tc>
                  <a:txBody>
                    <a:bodyPr/>
                    <a:lstStyle/>
                    <a:p>
                      <a:pPr marL="0" lvl="0" indent="0" algn="l" rtl="0">
                        <a:spcBef>
                          <a:spcPts val="0"/>
                        </a:spcBef>
                        <a:spcAft>
                          <a:spcPts val="0"/>
                        </a:spcAft>
                        <a:buNone/>
                      </a:pPr>
                      <a:r>
                        <a:rPr lang="en">
                          <a:solidFill>
                            <a:schemeClr val="lt1"/>
                          </a:solidFill>
                          <a:latin typeface="Sora"/>
                          <a:ea typeface="Sora"/>
                          <a:cs typeface="Sora"/>
                          <a:sym typeface="Sora"/>
                        </a:rPr>
                        <a:t>Charming 1910 Craftsman: Private Room for up to 3</a:t>
                      </a:r>
                      <a:endParaRPr>
                        <a:solidFill>
                          <a:schemeClr val="lt1"/>
                        </a:solidFill>
                        <a:latin typeface="Sora"/>
                        <a:ea typeface="Sora"/>
                        <a:cs typeface="Sora"/>
                        <a:sym typeface="Sora"/>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2"/>
                    </a:solidFill>
                  </a:tcPr>
                </a:tc>
                <a:tc>
                  <a:txBody>
                    <a:bodyPr/>
                    <a:lstStyle/>
                    <a:p>
                      <a:pPr marL="0" lvl="0" indent="0" algn="l" rtl="0">
                        <a:spcBef>
                          <a:spcPts val="0"/>
                        </a:spcBef>
                        <a:spcAft>
                          <a:spcPts val="0"/>
                        </a:spcAft>
                        <a:buNone/>
                      </a:pPr>
                      <a:r>
                        <a:rPr lang="en">
                          <a:solidFill>
                            <a:schemeClr val="lt1"/>
                          </a:solidFill>
                          <a:latin typeface="Sora"/>
                          <a:ea typeface="Sora"/>
                          <a:cs typeface="Sora"/>
                          <a:sym typeface="Sora"/>
                        </a:rPr>
                        <a:t>Positive</a:t>
                      </a:r>
                      <a:endParaRPr>
                        <a:solidFill>
                          <a:schemeClr val="lt1"/>
                        </a:solidFill>
                        <a:latin typeface="Sora"/>
                        <a:ea typeface="Sora"/>
                        <a:cs typeface="Sora"/>
                        <a:sym typeface="Sora"/>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2"/>
                    </a:solidFill>
                  </a:tcPr>
                </a:tc>
                <a:extLst>
                  <a:ext uri="{0D108BD9-81ED-4DB2-BD59-A6C34878D82A}">
                    <a16:rowId xmlns:a16="http://schemas.microsoft.com/office/drawing/2014/main" val="10001"/>
                  </a:ext>
                </a:extLst>
              </a:tr>
              <a:tr h="435550">
                <a:tc>
                  <a:txBody>
                    <a:bodyPr/>
                    <a:lstStyle/>
                    <a:p>
                      <a:pPr marL="0" lvl="0" indent="0" algn="l" rtl="0">
                        <a:spcBef>
                          <a:spcPts val="0"/>
                        </a:spcBef>
                        <a:spcAft>
                          <a:spcPts val="0"/>
                        </a:spcAft>
                        <a:buNone/>
                      </a:pPr>
                      <a:r>
                        <a:rPr lang="en">
                          <a:solidFill>
                            <a:schemeClr val="lt1"/>
                          </a:solidFill>
                          <a:latin typeface="Sora"/>
                          <a:ea typeface="Sora"/>
                          <a:cs typeface="Sora"/>
                          <a:sym typeface="Sora"/>
                        </a:rPr>
                        <a:t>7922663</a:t>
                      </a:r>
                      <a:endParaRPr>
                        <a:solidFill>
                          <a:schemeClr val="lt1"/>
                        </a:solidFill>
                        <a:latin typeface="Sora"/>
                        <a:ea typeface="Sora"/>
                        <a:cs typeface="Sora"/>
                        <a:sym typeface="Sora"/>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2"/>
                    </a:solidFill>
                  </a:tcPr>
                </a:tc>
                <a:tc>
                  <a:txBody>
                    <a:bodyPr/>
                    <a:lstStyle/>
                    <a:p>
                      <a:pPr marL="0" lvl="0" indent="0" algn="l" rtl="0">
                        <a:spcBef>
                          <a:spcPts val="0"/>
                        </a:spcBef>
                        <a:spcAft>
                          <a:spcPts val="0"/>
                        </a:spcAft>
                        <a:buNone/>
                      </a:pPr>
                      <a:r>
                        <a:rPr lang="en">
                          <a:solidFill>
                            <a:schemeClr val="lt1"/>
                          </a:solidFill>
                          <a:latin typeface="Sora"/>
                          <a:ea typeface="Sora"/>
                          <a:cs typeface="Sora"/>
                          <a:sym typeface="Sora"/>
                        </a:rPr>
                        <a:t>Beautiful View RM#2</a:t>
                      </a:r>
                      <a:endParaRPr>
                        <a:solidFill>
                          <a:schemeClr val="lt1"/>
                        </a:solidFill>
                        <a:latin typeface="Sora"/>
                        <a:ea typeface="Sora"/>
                        <a:cs typeface="Sora"/>
                        <a:sym typeface="Sora"/>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2"/>
                    </a:solidFill>
                  </a:tcPr>
                </a:tc>
                <a:tc>
                  <a:txBody>
                    <a:bodyPr/>
                    <a:lstStyle/>
                    <a:p>
                      <a:pPr marL="0" lvl="0" indent="0" algn="l" rtl="0">
                        <a:spcBef>
                          <a:spcPts val="0"/>
                        </a:spcBef>
                        <a:spcAft>
                          <a:spcPts val="0"/>
                        </a:spcAft>
                        <a:buNone/>
                      </a:pPr>
                      <a:r>
                        <a:rPr lang="en">
                          <a:solidFill>
                            <a:schemeClr val="lt1"/>
                          </a:solidFill>
                          <a:latin typeface="Sora"/>
                          <a:ea typeface="Sora"/>
                          <a:cs typeface="Sora"/>
                          <a:sym typeface="Sora"/>
                        </a:rPr>
                        <a:t>Positive</a:t>
                      </a:r>
                      <a:endParaRPr>
                        <a:solidFill>
                          <a:schemeClr val="lt1"/>
                        </a:solidFill>
                        <a:latin typeface="Sora"/>
                        <a:ea typeface="Sora"/>
                        <a:cs typeface="Sora"/>
                        <a:sym typeface="Sora"/>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2"/>
                    </a:solidFill>
                  </a:tcPr>
                </a:tc>
                <a:extLst>
                  <a:ext uri="{0D108BD9-81ED-4DB2-BD59-A6C34878D82A}">
                    <a16:rowId xmlns:a16="http://schemas.microsoft.com/office/drawing/2014/main" val="10002"/>
                  </a:ext>
                </a:extLst>
              </a:tr>
              <a:tr h="554475">
                <a:tc>
                  <a:txBody>
                    <a:bodyPr/>
                    <a:lstStyle/>
                    <a:p>
                      <a:pPr marL="0" lvl="0" indent="0" algn="l" rtl="0">
                        <a:spcBef>
                          <a:spcPts val="0"/>
                        </a:spcBef>
                        <a:spcAft>
                          <a:spcPts val="0"/>
                        </a:spcAft>
                        <a:buNone/>
                      </a:pPr>
                      <a:r>
                        <a:rPr lang="en">
                          <a:solidFill>
                            <a:schemeClr val="lt1"/>
                          </a:solidFill>
                          <a:latin typeface="Sora"/>
                          <a:ea typeface="Sora"/>
                          <a:cs typeface="Sora"/>
                          <a:sym typeface="Sora"/>
                        </a:rPr>
                        <a:t>6.28325E+17</a:t>
                      </a:r>
                      <a:endParaRPr>
                        <a:solidFill>
                          <a:schemeClr val="lt1"/>
                        </a:solidFill>
                        <a:latin typeface="Sora"/>
                        <a:ea typeface="Sora"/>
                        <a:cs typeface="Sora"/>
                        <a:sym typeface="Sora"/>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2"/>
                    </a:solidFill>
                  </a:tcPr>
                </a:tc>
                <a:tc>
                  <a:txBody>
                    <a:bodyPr/>
                    <a:lstStyle/>
                    <a:p>
                      <a:pPr marL="0" lvl="0" indent="0" algn="l" rtl="0">
                        <a:spcBef>
                          <a:spcPts val="0"/>
                        </a:spcBef>
                        <a:spcAft>
                          <a:spcPts val="0"/>
                        </a:spcAft>
                        <a:buNone/>
                      </a:pPr>
                      <a:r>
                        <a:rPr lang="en">
                          <a:solidFill>
                            <a:schemeClr val="lt1"/>
                          </a:solidFill>
                          <a:latin typeface="Sora"/>
                          <a:ea typeface="Sora"/>
                          <a:cs typeface="Sora"/>
                          <a:sym typeface="Sora"/>
                        </a:rPr>
                        <a:t>Seward Park Retreat with Open Floor Plan 1 Bedroom</a:t>
                      </a:r>
                      <a:endParaRPr>
                        <a:solidFill>
                          <a:schemeClr val="lt1"/>
                        </a:solidFill>
                        <a:latin typeface="Sora"/>
                        <a:ea typeface="Sora"/>
                        <a:cs typeface="Sora"/>
                        <a:sym typeface="Sora"/>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2"/>
                    </a:solidFill>
                  </a:tcPr>
                </a:tc>
                <a:tc>
                  <a:txBody>
                    <a:bodyPr/>
                    <a:lstStyle/>
                    <a:p>
                      <a:pPr marL="0" lvl="0" indent="0" algn="l" rtl="0">
                        <a:spcBef>
                          <a:spcPts val="0"/>
                        </a:spcBef>
                        <a:spcAft>
                          <a:spcPts val="0"/>
                        </a:spcAft>
                        <a:buNone/>
                      </a:pPr>
                      <a:r>
                        <a:rPr lang="en">
                          <a:solidFill>
                            <a:schemeClr val="lt1"/>
                          </a:solidFill>
                          <a:latin typeface="Sora"/>
                          <a:ea typeface="Sora"/>
                          <a:cs typeface="Sora"/>
                          <a:sym typeface="Sora"/>
                        </a:rPr>
                        <a:t>Positive</a:t>
                      </a:r>
                      <a:endParaRPr>
                        <a:solidFill>
                          <a:schemeClr val="lt1"/>
                        </a:solidFill>
                        <a:latin typeface="Sora"/>
                        <a:ea typeface="Sora"/>
                        <a:cs typeface="Sora"/>
                        <a:sym typeface="Sora"/>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2"/>
                    </a:solidFill>
                  </a:tcPr>
                </a:tc>
                <a:extLst>
                  <a:ext uri="{0D108BD9-81ED-4DB2-BD59-A6C34878D82A}">
                    <a16:rowId xmlns:a16="http://schemas.microsoft.com/office/drawing/2014/main" val="10003"/>
                  </a:ext>
                </a:extLst>
              </a:tr>
              <a:tr h="435550">
                <a:tc>
                  <a:txBody>
                    <a:bodyPr/>
                    <a:lstStyle/>
                    <a:p>
                      <a:pPr marL="0" lvl="0" indent="0" algn="l" rtl="0">
                        <a:spcBef>
                          <a:spcPts val="0"/>
                        </a:spcBef>
                        <a:spcAft>
                          <a:spcPts val="0"/>
                        </a:spcAft>
                        <a:buNone/>
                      </a:pPr>
                      <a:r>
                        <a:rPr lang="en">
                          <a:solidFill>
                            <a:schemeClr val="lt1"/>
                          </a:solidFill>
                          <a:latin typeface="Sora"/>
                          <a:ea typeface="Sora"/>
                          <a:cs typeface="Sora"/>
                          <a:sym typeface="Sora"/>
                        </a:rPr>
                        <a:t>25725786</a:t>
                      </a:r>
                      <a:endParaRPr>
                        <a:solidFill>
                          <a:schemeClr val="lt1"/>
                        </a:solidFill>
                        <a:latin typeface="Sora"/>
                        <a:ea typeface="Sora"/>
                        <a:cs typeface="Sora"/>
                        <a:sym typeface="Sora"/>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2"/>
                    </a:solidFill>
                  </a:tcPr>
                </a:tc>
                <a:tc>
                  <a:txBody>
                    <a:bodyPr/>
                    <a:lstStyle/>
                    <a:p>
                      <a:pPr marL="0" lvl="0" indent="0" algn="l" rtl="0">
                        <a:spcBef>
                          <a:spcPts val="0"/>
                        </a:spcBef>
                        <a:spcAft>
                          <a:spcPts val="0"/>
                        </a:spcAft>
                        <a:buNone/>
                      </a:pPr>
                      <a:r>
                        <a:rPr lang="en">
                          <a:solidFill>
                            <a:schemeClr val="lt1"/>
                          </a:solidFill>
                          <a:latin typeface="Sora"/>
                          <a:ea typeface="Sora"/>
                          <a:cs typeface="Sora"/>
                          <a:sym typeface="Sora"/>
                        </a:rPr>
                        <a:t>Old Apple Trees Guest House</a:t>
                      </a:r>
                      <a:endParaRPr>
                        <a:solidFill>
                          <a:schemeClr val="lt1"/>
                        </a:solidFill>
                        <a:latin typeface="Sora"/>
                        <a:ea typeface="Sora"/>
                        <a:cs typeface="Sora"/>
                        <a:sym typeface="Sora"/>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2"/>
                    </a:solidFill>
                  </a:tcPr>
                </a:tc>
                <a:tc>
                  <a:txBody>
                    <a:bodyPr/>
                    <a:lstStyle/>
                    <a:p>
                      <a:pPr marL="0" lvl="0" indent="0" algn="l" rtl="0">
                        <a:spcBef>
                          <a:spcPts val="0"/>
                        </a:spcBef>
                        <a:spcAft>
                          <a:spcPts val="0"/>
                        </a:spcAft>
                        <a:buNone/>
                      </a:pPr>
                      <a:r>
                        <a:rPr lang="en">
                          <a:solidFill>
                            <a:schemeClr val="lt1"/>
                          </a:solidFill>
                          <a:latin typeface="Sora"/>
                          <a:ea typeface="Sora"/>
                          <a:cs typeface="Sora"/>
                          <a:sym typeface="Sora"/>
                        </a:rPr>
                        <a:t>Positive</a:t>
                      </a:r>
                      <a:endParaRPr>
                        <a:solidFill>
                          <a:schemeClr val="lt1"/>
                        </a:solidFill>
                        <a:latin typeface="Sora"/>
                        <a:ea typeface="Sora"/>
                        <a:cs typeface="Sora"/>
                        <a:sym typeface="Sora"/>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2"/>
                    </a:solidFill>
                  </a:tcPr>
                </a:tc>
                <a:extLst>
                  <a:ext uri="{0D108BD9-81ED-4DB2-BD59-A6C34878D82A}">
                    <a16:rowId xmlns:a16="http://schemas.microsoft.com/office/drawing/2014/main" val="10004"/>
                  </a:ext>
                </a:extLst>
              </a:tr>
              <a:tr h="499500">
                <a:tc>
                  <a:txBody>
                    <a:bodyPr/>
                    <a:lstStyle/>
                    <a:p>
                      <a:pPr marL="0" lvl="0" indent="0" algn="l" rtl="0">
                        <a:spcBef>
                          <a:spcPts val="0"/>
                        </a:spcBef>
                        <a:spcAft>
                          <a:spcPts val="0"/>
                        </a:spcAft>
                        <a:buNone/>
                      </a:pPr>
                      <a:r>
                        <a:rPr lang="en">
                          <a:solidFill>
                            <a:schemeClr val="lt1"/>
                          </a:solidFill>
                          <a:latin typeface="Sora"/>
                          <a:ea typeface="Sora"/>
                          <a:cs typeface="Sora"/>
                          <a:sym typeface="Sora"/>
                        </a:rPr>
                        <a:t>20029802</a:t>
                      </a:r>
                      <a:endParaRPr>
                        <a:solidFill>
                          <a:schemeClr val="lt1"/>
                        </a:solidFill>
                        <a:latin typeface="Sora"/>
                        <a:ea typeface="Sora"/>
                        <a:cs typeface="Sora"/>
                        <a:sym typeface="Sora"/>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2"/>
                    </a:solidFill>
                  </a:tcPr>
                </a:tc>
                <a:tc>
                  <a:txBody>
                    <a:bodyPr/>
                    <a:lstStyle/>
                    <a:p>
                      <a:pPr marL="0" lvl="0" indent="0" algn="l" rtl="0">
                        <a:spcBef>
                          <a:spcPts val="0"/>
                        </a:spcBef>
                        <a:spcAft>
                          <a:spcPts val="0"/>
                        </a:spcAft>
                        <a:buNone/>
                      </a:pPr>
                      <a:r>
                        <a:rPr lang="en">
                          <a:solidFill>
                            <a:schemeClr val="lt1"/>
                          </a:solidFill>
                          <a:latin typeface="Sora"/>
                          <a:ea typeface="Sora"/>
                          <a:cs typeface="Sora"/>
                          <a:sym typeface="Sora"/>
                        </a:rPr>
                        <a:t>Latona Guest Suite with Office, A/C and Parking</a:t>
                      </a:r>
                      <a:endParaRPr>
                        <a:solidFill>
                          <a:schemeClr val="lt1"/>
                        </a:solidFill>
                        <a:latin typeface="Sora"/>
                        <a:ea typeface="Sora"/>
                        <a:cs typeface="Sora"/>
                        <a:sym typeface="Sora"/>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2"/>
                    </a:solidFill>
                  </a:tcPr>
                </a:tc>
                <a:tc>
                  <a:txBody>
                    <a:bodyPr/>
                    <a:lstStyle/>
                    <a:p>
                      <a:pPr marL="0" lvl="0" indent="0" algn="l" rtl="0">
                        <a:spcBef>
                          <a:spcPts val="0"/>
                        </a:spcBef>
                        <a:spcAft>
                          <a:spcPts val="0"/>
                        </a:spcAft>
                        <a:buNone/>
                      </a:pPr>
                      <a:r>
                        <a:rPr lang="en">
                          <a:solidFill>
                            <a:schemeClr val="lt1"/>
                          </a:solidFill>
                          <a:latin typeface="Sora"/>
                          <a:ea typeface="Sora"/>
                          <a:cs typeface="Sora"/>
                          <a:sym typeface="Sora"/>
                        </a:rPr>
                        <a:t>Positive</a:t>
                      </a:r>
                      <a:endParaRPr>
                        <a:solidFill>
                          <a:schemeClr val="lt1"/>
                        </a:solidFill>
                        <a:latin typeface="Sora"/>
                        <a:ea typeface="Sora"/>
                        <a:cs typeface="Sora"/>
                        <a:sym typeface="Sora"/>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2"/>
                    </a:solidFill>
                  </a:tcPr>
                </a:tc>
                <a:extLst>
                  <a:ext uri="{0D108BD9-81ED-4DB2-BD59-A6C34878D82A}">
                    <a16:rowId xmlns:a16="http://schemas.microsoft.com/office/drawing/2014/main" val="10005"/>
                  </a:ext>
                </a:extLst>
              </a:tr>
            </a:tbl>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399"/>
        <p:cNvGrpSpPr/>
        <p:nvPr/>
      </p:nvGrpSpPr>
      <p:grpSpPr>
        <a:xfrm>
          <a:off x="0" y="0"/>
          <a:ext cx="0" cy="0"/>
          <a:chOff x="0" y="0"/>
          <a:chExt cx="0" cy="0"/>
        </a:xfrm>
      </p:grpSpPr>
      <p:sp>
        <p:nvSpPr>
          <p:cNvPr id="1400" name="Google Shape;1400;p102"/>
          <p:cNvSpPr txBox="1">
            <a:spLocks noGrp="1"/>
          </p:cNvSpPr>
          <p:nvPr>
            <p:ph type="title" idx="17"/>
          </p:nvPr>
        </p:nvSpPr>
        <p:spPr>
          <a:xfrm>
            <a:off x="533825" y="138600"/>
            <a:ext cx="7981500" cy="82380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SzPts val="1800"/>
              <a:buNone/>
            </a:pPr>
            <a:r>
              <a:rPr lang="en" sz="2400">
                <a:solidFill>
                  <a:schemeClr val="dk2"/>
                </a:solidFill>
                <a:latin typeface="Sora"/>
                <a:ea typeface="Sora"/>
                <a:cs typeface="Sora"/>
                <a:sym typeface="Sora"/>
              </a:rPr>
              <a:t>AI Search-by-Experience: Matching Listings to User Descriptions</a:t>
            </a:r>
            <a:endParaRPr sz="2400">
              <a:solidFill>
                <a:schemeClr val="dk2"/>
              </a:solidFill>
              <a:latin typeface="Sora"/>
              <a:ea typeface="Sora"/>
              <a:cs typeface="Sora"/>
              <a:sym typeface="Sora"/>
            </a:endParaRPr>
          </a:p>
        </p:txBody>
      </p:sp>
      <p:sp>
        <p:nvSpPr>
          <p:cNvPr id="1401" name="Google Shape;1401;p102"/>
          <p:cNvSpPr txBox="1"/>
          <p:nvPr/>
        </p:nvSpPr>
        <p:spPr>
          <a:xfrm>
            <a:off x="531450" y="870150"/>
            <a:ext cx="7981500" cy="5541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1500" i="0" u="none" strike="noStrike" cap="none">
                <a:solidFill>
                  <a:schemeClr val="dk2"/>
                </a:solidFill>
                <a:latin typeface="Sora"/>
                <a:ea typeface="Sora"/>
                <a:cs typeface="Sora"/>
                <a:sym typeface="Sora"/>
              </a:rPr>
              <a:t>AI reads what the user wants and finds the listings with the closest guest-experience profile.</a:t>
            </a:r>
            <a:endParaRPr sz="1500" i="0" u="none" strike="noStrike" cap="none">
              <a:solidFill>
                <a:schemeClr val="dk2"/>
              </a:solidFill>
              <a:latin typeface="Sora"/>
              <a:ea typeface="Sora"/>
              <a:cs typeface="Sora"/>
              <a:sym typeface="Sora"/>
            </a:endParaRPr>
          </a:p>
        </p:txBody>
      </p:sp>
      <p:graphicFrame>
        <p:nvGraphicFramePr>
          <p:cNvPr id="1402" name="Google Shape;1402;p102"/>
          <p:cNvGraphicFramePr/>
          <p:nvPr/>
        </p:nvGraphicFramePr>
        <p:xfrm>
          <a:off x="533825" y="1586350"/>
          <a:ext cx="7981525" cy="3036600"/>
        </p:xfrm>
        <a:graphic>
          <a:graphicData uri="http://schemas.openxmlformats.org/drawingml/2006/table">
            <a:tbl>
              <a:tblPr>
                <a:noFill/>
                <a:tableStyleId>{32DCA48A-5358-4CEA-B7C9-E2615E8D68FA}</a:tableStyleId>
              </a:tblPr>
              <a:tblGrid>
                <a:gridCol w="1340300">
                  <a:extLst>
                    <a:ext uri="{9D8B030D-6E8A-4147-A177-3AD203B41FA5}">
                      <a16:colId xmlns:a16="http://schemas.microsoft.com/office/drawing/2014/main" val="20000"/>
                    </a:ext>
                  </a:extLst>
                </a:gridCol>
                <a:gridCol w="4984675">
                  <a:extLst>
                    <a:ext uri="{9D8B030D-6E8A-4147-A177-3AD203B41FA5}">
                      <a16:colId xmlns:a16="http://schemas.microsoft.com/office/drawing/2014/main" val="20001"/>
                    </a:ext>
                  </a:extLst>
                </a:gridCol>
                <a:gridCol w="1656550">
                  <a:extLst>
                    <a:ext uri="{9D8B030D-6E8A-4147-A177-3AD203B41FA5}">
                      <a16:colId xmlns:a16="http://schemas.microsoft.com/office/drawing/2014/main" val="20002"/>
                    </a:ext>
                  </a:extLst>
                </a:gridCol>
              </a:tblGrid>
              <a:tr h="485475">
                <a:tc>
                  <a:txBody>
                    <a:bodyPr/>
                    <a:lstStyle/>
                    <a:p>
                      <a:pPr marL="0" lvl="0" indent="0" algn="ctr" rtl="0">
                        <a:lnSpc>
                          <a:spcPct val="115000"/>
                        </a:lnSpc>
                        <a:spcBef>
                          <a:spcPts val="0"/>
                        </a:spcBef>
                        <a:spcAft>
                          <a:spcPts val="0"/>
                        </a:spcAft>
                        <a:buNone/>
                      </a:pPr>
                      <a:r>
                        <a:rPr lang="en" sz="1500" b="1">
                          <a:latin typeface="Sora"/>
                          <a:ea typeface="Sora"/>
                          <a:cs typeface="Sora"/>
                          <a:sym typeface="Sora"/>
                        </a:rPr>
                        <a:t>listing_id</a:t>
                      </a:r>
                      <a:endParaRPr sz="1500" b="1">
                        <a:latin typeface="Sora"/>
                        <a:ea typeface="Sora"/>
                        <a:cs typeface="Sora"/>
                        <a:sym typeface="Sora"/>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2"/>
                    </a:solidFill>
                  </a:tcPr>
                </a:tc>
                <a:tc>
                  <a:txBody>
                    <a:bodyPr/>
                    <a:lstStyle/>
                    <a:p>
                      <a:pPr marL="0" lvl="0" indent="0" algn="ctr" rtl="0">
                        <a:lnSpc>
                          <a:spcPct val="115000"/>
                        </a:lnSpc>
                        <a:spcBef>
                          <a:spcPts val="0"/>
                        </a:spcBef>
                        <a:spcAft>
                          <a:spcPts val="0"/>
                        </a:spcAft>
                        <a:buNone/>
                      </a:pPr>
                      <a:r>
                        <a:rPr lang="en" sz="1700" b="1">
                          <a:latin typeface="Sora"/>
                          <a:ea typeface="Sora"/>
                          <a:cs typeface="Sora"/>
                          <a:sym typeface="Sora"/>
                        </a:rPr>
                        <a:t>name</a:t>
                      </a:r>
                      <a:endParaRPr sz="1700" b="1">
                        <a:latin typeface="Sora"/>
                        <a:ea typeface="Sora"/>
                        <a:cs typeface="Sora"/>
                        <a:sym typeface="Sora"/>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2"/>
                    </a:solidFill>
                  </a:tcPr>
                </a:tc>
                <a:tc>
                  <a:txBody>
                    <a:bodyPr/>
                    <a:lstStyle/>
                    <a:p>
                      <a:pPr marL="0" lvl="0" indent="0" algn="ctr" rtl="0">
                        <a:lnSpc>
                          <a:spcPct val="115000"/>
                        </a:lnSpc>
                        <a:spcBef>
                          <a:spcPts val="0"/>
                        </a:spcBef>
                        <a:spcAft>
                          <a:spcPts val="0"/>
                        </a:spcAft>
                        <a:buNone/>
                      </a:pPr>
                      <a:r>
                        <a:rPr lang="en" sz="1300" b="1">
                          <a:latin typeface="Sora"/>
                          <a:ea typeface="Sora"/>
                          <a:cs typeface="Sora"/>
                          <a:sym typeface="Sora"/>
                        </a:rPr>
                        <a:t>sentiment_label</a:t>
                      </a:r>
                      <a:endParaRPr sz="1300" b="1">
                        <a:latin typeface="Sora"/>
                        <a:ea typeface="Sora"/>
                        <a:cs typeface="Sora"/>
                        <a:sym typeface="Sora"/>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2"/>
                    </a:solidFill>
                  </a:tcPr>
                </a:tc>
                <a:extLst>
                  <a:ext uri="{0D108BD9-81ED-4DB2-BD59-A6C34878D82A}">
                    <a16:rowId xmlns:a16="http://schemas.microsoft.com/office/drawing/2014/main" val="10000"/>
                  </a:ext>
                </a:extLst>
              </a:tr>
              <a:tr h="510225">
                <a:tc>
                  <a:txBody>
                    <a:bodyPr/>
                    <a:lstStyle/>
                    <a:p>
                      <a:pPr marL="0" lvl="0" indent="0" algn="l" rtl="0">
                        <a:spcBef>
                          <a:spcPts val="0"/>
                        </a:spcBef>
                        <a:spcAft>
                          <a:spcPts val="0"/>
                        </a:spcAft>
                        <a:buNone/>
                      </a:pPr>
                      <a:r>
                        <a:rPr lang="en">
                          <a:latin typeface="Sora"/>
                          <a:ea typeface="Sora"/>
                          <a:cs typeface="Sora"/>
                          <a:sym typeface="Sora"/>
                        </a:rPr>
                        <a:t>1.27191E+18</a:t>
                      </a:r>
                      <a:endParaRPr>
                        <a:latin typeface="Sora"/>
                        <a:ea typeface="Sora"/>
                        <a:cs typeface="Sora"/>
                        <a:sym typeface="Sora"/>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2"/>
                    </a:solidFill>
                  </a:tcPr>
                </a:tc>
                <a:tc>
                  <a:txBody>
                    <a:bodyPr/>
                    <a:lstStyle/>
                    <a:p>
                      <a:pPr marL="0" lvl="0" indent="0" algn="l" rtl="0">
                        <a:spcBef>
                          <a:spcPts val="0"/>
                        </a:spcBef>
                        <a:spcAft>
                          <a:spcPts val="0"/>
                        </a:spcAft>
                        <a:buNone/>
                      </a:pPr>
                      <a:r>
                        <a:rPr lang="en">
                          <a:latin typeface="Sora"/>
                          <a:ea typeface="Sora"/>
                          <a:cs typeface="Sora"/>
                          <a:sym typeface="Sora"/>
                        </a:rPr>
                        <a:t>SLU Stylish 1 King Suite City View</a:t>
                      </a:r>
                      <a:endParaRPr>
                        <a:latin typeface="Sora"/>
                        <a:ea typeface="Sora"/>
                        <a:cs typeface="Sora"/>
                        <a:sym typeface="Sora"/>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2"/>
                    </a:solidFill>
                  </a:tcPr>
                </a:tc>
                <a:tc>
                  <a:txBody>
                    <a:bodyPr/>
                    <a:lstStyle/>
                    <a:p>
                      <a:pPr marL="0" lvl="0" indent="0" algn="l" rtl="0">
                        <a:spcBef>
                          <a:spcPts val="0"/>
                        </a:spcBef>
                        <a:spcAft>
                          <a:spcPts val="0"/>
                        </a:spcAft>
                        <a:buNone/>
                      </a:pPr>
                      <a:r>
                        <a:rPr lang="en">
                          <a:latin typeface="Sora"/>
                          <a:ea typeface="Sora"/>
                          <a:cs typeface="Sora"/>
                          <a:sym typeface="Sora"/>
                        </a:rPr>
                        <a:t>Neutral</a:t>
                      </a:r>
                      <a:endParaRPr>
                        <a:latin typeface="Sora"/>
                        <a:ea typeface="Sora"/>
                        <a:cs typeface="Sora"/>
                        <a:sym typeface="Sora"/>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2"/>
                    </a:solidFill>
                  </a:tcPr>
                </a:tc>
                <a:extLst>
                  <a:ext uri="{0D108BD9-81ED-4DB2-BD59-A6C34878D82A}">
                    <a16:rowId xmlns:a16="http://schemas.microsoft.com/office/drawing/2014/main" val="10001"/>
                  </a:ext>
                </a:extLst>
              </a:tr>
              <a:tr h="510225">
                <a:tc>
                  <a:txBody>
                    <a:bodyPr/>
                    <a:lstStyle/>
                    <a:p>
                      <a:pPr marL="0" lvl="0" indent="0" algn="l" rtl="0">
                        <a:spcBef>
                          <a:spcPts val="0"/>
                        </a:spcBef>
                        <a:spcAft>
                          <a:spcPts val="0"/>
                        </a:spcAft>
                        <a:buNone/>
                      </a:pPr>
                      <a:r>
                        <a:rPr lang="en">
                          <a:latin typeface="Sora"/>
                          <a:ea typeface="Sora"/>
                          <a:cs typeface="Sora"/>
                          <a:sym typeface="Sora"/>
                        </a:rPr>
                        <a:t>47047526</a:t>
                      </a:r>
                      <a:endParaRPr>
                        <a:latin typeface="Sora"/>
                        <a:ea typeface="Sora"/>
                        <a:cs typeface="Sora"/>
                        <a:sym typeface="Sora"/>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2"/>
                    </a:solidFill>
                  </a:tcPr>
                </a:tc>
                <a:tc>
                  <a:txBody>
                    <a:bodyPr/>
                    <a:lstStyle/>
                    <a:p>
                      <a:pPr marL="0" lvl="0" indent="0" algn="l" rtl="0">
                        <a:spcBef>
                          <a:spcPts val="0"/>
                        </a:spcBef>
                        <a:spcAft>
                          <a:spcPts val="0"/>
                        </a:spcAft>
                        <a:buNone/>
                      </a:pPr>
                      <a:r>
                        <a:rPr lang="en">
                          <a:latin typeface="Sora"/>
                          <a:ea typeface="Sora"/>
                          <a:cs typeface="Sora"/>
                          <a:sym typeface="Sora"/>
                        </a:rPr>
                        <a:t>Blueground | S. Lake Union, parking, nr dining</a:t>
                      </a:r>
                      <a:endParaRPr>
                        <a:latin typeface="Sora"/>
                        <a:ea typeface="Sora"/>
                        <a:cs typeface="Sora"/>
                        <a:sym typeface="Sora"/>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2"/>
                    </a:solidFill>
                  </a:tcPr>
                </a:tc>
                <a:tc>
                  <a:txBody>
                    <a:bodyPr/>
                    <a:lstStyle/>
                    <a:p>
                      <a:pPr marL="0" lvl="0" indent="0" algn="l" rtl="0">
                        <a:spcBef>
                          <a:spcPts val="0"/>
                        </a:spcBef>
                        <a:spcAft>
                          <a:spcPts val="0"/>
                        </a:spcAft>
                        <a:buNone/>
                      </a:pPr>
                      <a:r>
                        <a:rPr lang="en">
                          <a:latin typeface="Sora"/>
                          <a:ea typeface="Sora"/>
                          <a:cs typeface="Sora"/>
                          <a:sym typeface="Sora"/>
                        </a:rPr>
                        <a:t>Neutral</a:t>
                      </a:r>
                      <a:endParaRPr>
                        <a:latin typeface="Sora"/>
                        <a:ea typeface="Sora"/>
                        <a:cs typeface="Sora"/>
                        <a:sym typeface="Sora"/>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2"/>
                    </a:solidFill>
                  </a:tcPr>
                </a:tc>
                <a:extLst>
                  <a:ext uri="{0D108BD9-81ED-4DB2-BD59-A6C34878D82A}">
                    <a16:rowId xmlns:a16="http://schemas.microsoft.com/office/drawing/2014/main" val="10002"/>
                  </a:ext>
                </a:extLst>
              </a:tr>
              <a:tr h="510225">
                <a:tc>
                  <a:txBody>
                    <a:bodyPr/>
                    <a:lstStyle/>
                    <a:p>
                      <a:pPr marL="0" lvl="0" indent="0" algn="l" rtl="0">
                        <a:spcBef>
                          <a:spcPts val="0"/>
                        </a:spcBef>
                        <a:spcAft>
                          <a:spcPts val="0"/>
                        </a:spcAft>
                        <a:buNone/>
                      </a:pPr>
                      <a:r>
                        <a:rPr lang="en">
                          <a:latin typeface="Sora"/>
                          <a:ea typeface="Sora"/>
                          <a:cs typeface="Sora"/>
                          <a:sym typeface="Sora"/>
                        </a:rPr>
                        <a:t>1.12178E+18</a:t>
                      </a:r>
                      <a:endParaRPr>
                        <a:latin typeface="Sora"/>
                        <a:ea typeface="Sora"/>
                        <a:cs typeface="Sora"/>
                        <a:sym typeface="Sora"/>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2"/>
                    </a:solidFill>
                  </a:tcPr>
                </a:tc>
                <a:tc>
                  <a:txBody>
                    <a:bodyPr/>
                    <a:lstStyle/>
                    <a:p>
                      <a:pPr marL="0" lvl="0" indent="0" algn="l" rtl="0">
                        <a:spcBef>
                          <a:spcPts val="0"/>
                        </a:spcBef>
                        <a:spcAft>
                          <a:spcPts val="0"/>
                        </a:spcAft>
                        <a:buNone/>
                      </a:pPr>
                      <a:r>
                        <a:rPr lang="en">
                          <a:latin typeface="Sora"/>
                          <a:ea typeface="Sora"/>
                          <a:cs typeface="Sora"/>
                          <a:sym typeface="Sora"/>
                        </a:rPr>
                        <a:t>Beautiful View Ravenna Apartment</a:t>
                      </a:r>
                      <a:endParaRPr>
                        <a:latin typeface="Sora"/>
                        <a:ea typeface="Sora"/>
                        <a:cs typeface="Sora"/>
                        <a:sym typeface="Sora"/>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2"/>
                    </a:solidFill>
                  </a:tcPr>
                </a:tc>
                <a:tc>
                  <a:txBody>
                    <a:bodyPr/>
                    <a:lstStyle/>
                    <a:p>
                      <a:pPr marL="0" lvl="0" indent="0" algn="l" rtl="0">
                        <a:spcBef>
                          <a:spcPts val="0"/>
                        </a:spcBef>
                        <a:spcAft>
                          <a:spcPts val="0"/>
                        </a:spcAft>
                        <a:buNone/>
                      </a:pPr>
                      <a:r>
                        <a:rPr lang="en">
                          <a:latin typeface="Sora"/>
                          <a:ea typeface="Sora"/>
                          <a:cs typeface="Sora"/>
                          <a:sym typeface="Sora"/>
                        </a:rPr>
                        <a:t>Neutral</a:t>
                      </a:r>
                      <a:endParaRPr>
                        <a:latin typeface="Sora"/>
                        <a:ea typeface="Sora"/>
                        <a:cs typeface="Sora"/>
                        <a:sym typeface="Sora"/>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2"/>
                    </a:solidFill>
                  </a:tcPr>
                </a:tc>
                <a:extLst>
                  <a:ext uri="{0D108BD9-81ED-4DB2-BD59-A6C34878D82A}">
                    <a16:rowId xmlns:a16="http://schemas.microsoft.com/office/drawing/2014/main" val="10003"/>
                  </a:ext>
                </a:extLst>
              </a:tr>
              <a:tr h="510225">
                <a:tc>
                  <a:txBody>
                    <a:bodyPr/>
                    <a:lstStyle/>
                    <a:p>
                      <a:pPr marL="0" lvl="0" indent="0" algn="l" rtl="0">
                        <a:spcBef>
                          <a:spcPts val="0"/>
                        </a:spcBef>
                        <a:spcAft>
                          <a:spcPts val="0"/>
                        </a:spcAft>
                        <a:buNone/>
                      </a:pPr>
                      <a:r>
                        <a:rPr lang="en">
                          <a:latin typeface="Sora"/>
                          <a:ea typeface="Sora"/>
                          <a:cs typeface="Sora"/>
                          <a:sym typeface="Sora"/>
                        </a:rPr>
                        <a:t>7.42772E+17</a:t>
                      </a:r>
                      <a:endParaRPr>
                        <a:latin typeface="Sora"/>
                        <a:ea typeface="Sora"/>
                        <a:cs typeface="Sora"/>
                        <a:sym typeface="Sora"/>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2"/>
                    </a:solidFill>
                  </a:tcPr>
                </a:tc>
                <a:tc>
                  <a:txBody>
                    <a:bodyPr/>
                    <a:lstStyle/>
                    <a:p>
                      <a:pPr marL="0" lvl="0" indent="0" algn="l" rtl="0">
                        <a:spcBef>
                          <a:spcPts val="0"/>
                        </a:spcBef>
                        <a:spcAft>
                          <a:spcPts val="0"/>
                        </a:spcAft>
                        <a:buNone/>
                      </a:pPr>
                      <a:r>
                        <a:rPr lang="en">
                          <a:latin typeface="Sora"/>
                          <a:ea typeface="Sora"/>
                          <a:cs typeface="Sora"/>
                          <a:sym typeface="Sora"/>
                        </a:rPr>
                        <a:t>Home Away from home, 1bdrm, private entrance.</a:t>
                      </a:r>
                      <a:endParaRPr>
                        <a:latin typeface="Sora"/>
                        <a:ea typeface="Sora"/>
                        <a:cs typeface="Sora"/>
                        <a:sym typeface="Sora"/>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2"/>
                    </a:solidFill>
                  </a:tcPr>
                </a:tc>
                <a:tc>
                  <a:txBody>
                    <a:bodyPr/>
                    <a:lstStyle/>
                    <a:p>
                      <a:pPr marL="0" lvl="0" indent="0" algn="l" rtl="0">
                        <a:spcBef>
                          <a:spcPts val="0"/>
                        </a:spcBef>
                        <a:spcAft>
                          <a:spcPts val="0"/>
                        </a:spcAft>
                        <a:buNone/>
                      </a:pPr>
                      <a:r>
                        <a:rPr lang="en">
                          <a:latin typeface="Sora"/>
                          <a:ea typeface="Sora"/>
                          <a:cs typeface="Sora"/>
                          <a:sym typeface="Sora"/>
                        </a:rPr>
                        <a:t>Neutral</a:t>
                      </a:r>
                      <a:endParaRPr>
                        <a:latin typeface="Sora"/>
                        <a:ea typeface="Sora"/>
                        <a:cs typeface="Sora"/>
                        <a:sym typeface="Sora"/>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2"/>
                    </a:solidFill>
                  </a:tcPr>
                </a:tc>
                <a:extLst>
                  <a:ext uri="{0D108BD9-81ED-4DB2-BD59-A6C34878D82A}">
                    <a16:rowId xmlns:a16="http://schemas.microsoft.com/office/drawing/2014/main" val="10004"/>
                  </a:ext>
                </a:extLst>
              </a:tr>
              <a:tr h="510225">
                <a:tc>
                  <a:txBody>
                    <a:bodyPr/>
                    <a:lstStyle/>
                    <a:p>
                      <a:pPr marL="0" lvl="0" indent="0" algn="l" rtl="0">
                        <a:spcBef>
                          <a:spcPts val="0"/>
                        </a:spcBef>
                        <a:spcAft>
                          <a:spcPts val="0"/>
                        </a:spcAft>
                        <a:buNone/>
                      </a:pPr>
                      <a:r>
                        <a:rPr lang="en">
                          <a:latin typeface="Sora"/>
                          <a:ea typeface="Sora"/>
                          <a:cs typeface="Sora"/>
                          <a:sym typeface="Sora"/>
                        </a:rPr>
                        <a:t>1.01461E+18</a:t>
                      </a:r>
                      <a:endParaRPr>
                        <a:latin typeface="Sora"/>
                        <a:ea typeface="Sora"/>
                        <a:cs typeface="Sora"/>
                        <a:sym typeface="Sora"/>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2"/>
                    </a:solidFill>
                  </a:tcPr>
                </a:tc>
                <a:tc>
                  <a:txBody>
                    <a:bodyPr/>
                    <a:lstStyle/>
                    <a:p>
                      <a:pPr marL="0" lvl="0" indent="0" algn="l" rtl="0">
                        <a:spcBef>
                          <a:spcPts val="0"/>
                        </a:spcBef>
                        <a:spcAft>
                          <a:spcPts val="0"/>
                        </a:spcAft>
                        <a:buNone/>
                      </a:pPr>
                      <a:r>
                        <a:rPr lang="en">
                          <a:latin typeface="Sora"/>
                          <a:ea typeface="Sora"/>
                          <a:cs typeface="Sora"/>
                          <a:sym typeface="Sora"/>
                        </a:rPr>
                        <a:t>CityView by Urban Upscale (Garden Level Studio)</a:t>
                      </a:r>
                      <a:endParaRPr>
                        <a:latin typeface="Sora"/>
                        <a:ea typeface="Sora"/>
                        <a:cs typeface="Sora"/>
                        <a:sym typeface="Sora"/>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2"/>
                    </a:solidFill>
                  </a:tcPr>
                </a:tc>
                <a:tc>
                  <a:txBody>
                    <a:bodyPr/>
                    <a:lstStyle/>
                    <a:p>
                      <a:pPr marL="0" lvl="0" indent="0" algn="l" rtl="0">
                        <a:spcBef>
                          <a:spcPts val="0"/>
                        </a:spcBef>
                        <a:spcAft>
                          <a:spcPts val="0"/>
                        </a:spcAft>
                        <a:buNone/>
                      </a:pPr>
                      <a:r>
                        <a:rPr lang="en">
                          <a:latin typeface="Sora"/>
                          <a:ea typeface="Sora"/>
                          <a:cs typeface="Sora"/>
                          <a:sym typeface="Sora"/>
                        </a:rPr>
                        <a:t>Neutral</a:t>
                      </a:r>
                      <a:endParaRPr>
                        <a:latin typeface="Sora"/>
                        <a:ea typeface="Sora"/>
                        <a:cs typeface="Sora"/>
                        <a:sym typeface="Sora"/>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2"/>
                    </a:solidFill>
                  </a:tcPr>
                </a:tc>
                <a:extLst>
                  <a:ext uri="{0D108BD9-81ED-4DB2-BD59-A6C34878D82A}">
                    <a16:rowId xmlns:a16="http://schemas.microsoft.com/office/drawing/2014/main" val="10005"/>
                  </a:ext>
                </a:extLst>
              </a:tr>
            </a:tbl>
          </a:graphicData>
        </a:graphic>
      </p:graphicFrame>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406"/>
        <p:cNvGrpSpPr/>
        <p:nvPr/>
      </p:nvGrpSpPr>
      <p:grpSpPr>
        <a:xfrm>
          <a:off x="0" y="0"/>
          <a:ext cx="0" cy="0"/>
          <a:chOff x="0" y="0"/>
          <a:chExt cx="0" cy="0"/>
        </a:xfrm>
      </p:grpSpPr>
      <p:sp>
        <p:nvSpPr>
          <p:cNvPr id="1407" name="Google Shape;1407;p103"/>
          <p:cNvSpPr txBox="1"/>
          <p:nvPr/>
        </p:nvSpPr>
        <p:spPr>
          <a:xfrm>
            <a:off x="599600" y="160602"/>
            <a:ext cx="8061900" cy="461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2400" i="0" u="none" strike="noStrike" cap="none">
                <a:solidFill>
                  <a:schemeClr val="dk2"/>
                </a:solidFill>
                <a:latin typeface="Sora"/>
                <a:ea typeface="Sora"/>
                <a:cs typeface="Sora"/>
                <a:sym typeface="Sora"/>
              </a:rPr>
              <a:t>Positive-Filtered Similar Listings</a:t>
            </a:r>
            <a:endParaRPr sz="1800">
              <a:solidFill>
                <a:schemeClr val="dk2"/>
              </a:solidFill>
              <a:latin typeface="Sora"/>
              <a:ea typeface="Sora"/>
              <a:cs typeface="Sora"/>
              <a:sym typeface="Sora"/>
            </a:endParaRPr>
          </a:p>
        </p:txBody>
      </p:sp>
      <p:sp>
        <p:nvSpPr>
          <p:cNvPr id="1408" name="Google Shape;1408;p103"/>
          <p:cNvSpPr txBox="1"/>
          <p:nvPr/>
        </p:nvSpPr>
        <p:spPr>
          <a:xfrm>
            <a:off x="599607" y="607280"/>
            <a:ext cx="7644900" cy="5541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1500" i="0" u="none" strike="noStrike" cap="none">
                <a:solidFill>
                  <a:schemeClr val="dk2"/>
                </a:solidFill>
                <a:latin typeface="Sora"/>
                <a:ea typeface="Sora"/>
                <a:cs typeface="Sora"/>
                <a:sym typeface="Sora"/>
              </a:rPr>
              <a:t>High-quality recommendations based on both theme similarity and positive sentiment.</a:t>
            </a:r>
            <a:endParaRPr sz="1500" i="0" u="none" strike="noStrike" cap="none">
              <a:solidFill>
                <a:schemeClr val="dk2"/>
              </a:solidFill>
              <a:latin typeface="Sora"/>
              <a:ea typeface="Sora"/>
              <a:cs typeface="Sora"/>
              <a:sym typeface="Sora"/>
            </a:endParaRPr>
          </a:p>
        </p:txBody>
      </p:sp>
      <p:graphicFrame>
        <p:nvGraphicFramePr>
          <p:cNvPr id="1409" name="Google Shape;1409;p103"/>
          <p:cNvGraphicFramePr/>
          <p:nvPr/>
        </p:nvGraphicFramePr>
        <p:xfrm>
          <a:off x="552375" y="1387525"/>
          <a:ext cx="7988625" cy="3214525"/>
        </p:xfrm>
        <a:graphic>
          <a:graphicData uri="http://schemas.openxmlformats.org/drawingml/2006/table">
            <a:tbl>
              <a:tblPr>
                <a:noFill/>
                <a:tableStyleId>{32DCA48A-5358-4CEA-B7C9-E2615E8D68FA}</a:tableStyleId>
              </a:tblPr>
              <a:tblGrid>
                <a:gridCol w="1316650">
                  <a:extLst>
                    <a:ext uri="{9D8B030D-6E8A-4147-A177-3AD203B41FA5}">
                      <a16:colId xmlns:a16="http://schemas.microsoft.com/office/drawing/2014/main" val="20000"/>
                    </a:ext>
                  </a:extLst>
                </a:gridCol>
                <a:gridCol w="5044675">
                  <a:extLst>
                    <a:ext uri="{9D8B030D-6E8A-4147-A177-3AD203B41FA5}">
                      <a16:colId xmlns:a16="http://schemas.microsoft.com/office/drawing/2014/main" val="20001"/>
                    </a:ext>
                  </a:extLst>
                </a:gridCol>
                <a:gridCol w="1627300">
                  <a:extLst>
                    <a:ext uri="{9D8B030D-6E8A-4147-A177-3AD203B41FA5}">
                      <a16:colId xmlns:a16="http://schemas.microsoft.com/office/drawing/2014/main" val="20002"/>
                    </a:ext>
                  </a:extLst>
                </a:gridCol>
              </a:tblGrid>
              <a:tr h="513900">
                <a:tc>
                  <a:txBody>
                    <a:bodyPr/>
                    <a:lstStyle/>
                    <a:p>
                      <a:pPr marL="0" lvl="0" indent="0" algn="ctr" rtl="0">
                        <a:lnSpc>
                          <a:spcPct val="115000"/>
                        </a:lnSpc>
                        <a:spcBef>
                          <a:spcPts val="0"/>
                        </a:spcBef>
                        <a:spcAft>
                          <a:spcPts val="0"/>
                        </a:spcAft>
                        <a:buNone/>
                      </a:pPr>
                      <a:r>
                        <a:rPr lang="en" sz="1500" b="1">
                          <a:latin typeface="Sora"/>
                          <a:ea typeface="Sora"/>
                          <a:cs typeface="Sora"/>
                          <a:sym typeface="Sora"/>
                        </a:rPr>
                        <a:t>listing_id</a:t>
                      </a:r>
                      <a:endParaRPr sz="1500" b="1">
                        <a:latin typeface="Sora"/>
                        <a:ea typeface="Sora"/>
                        <a:cs typeface="Sora"/>
                        <a:sym typeface="Sora"/>
                      </a:endParaRPr>
                    </a:p>
                  </a:txBody>
                  <a:tcPr marL="91425" marR="91425" marT="91425" marB="91425">
                    <a:lnL w="9525" cap="flat" cmpd="sng">
                      <a:solidFill>
                        <a:srgbClr val="404040"/>
                      </a:solidFill>
                      <a:prstDash val="solid"/>
                      <a:round/>
                      <a:headEnd type="none" w="sm" len="sm"/>
                      <a:tailEnd type="none" w="sm" len="sm"/>
                    </a:lnL>
                    <a:lnR w="9525" cap="flat" cmpd="sng">
                      <a:solidFill>
                        <a:srgbClr val="404040"/>
                      </a:solidFill>
                      <a:prstDash val="solid"/>
                      <a:round/>
                      <a:headEnd type="none" w="sm" len="sm"/>
                      <a:tailEnd type="none" w="sm" len="sm"/>
                    </a:lnR>
                    <a:lnT w="9525" cap="flat" cmpd="sng">
                      <a:solidFill>
                        <a:srgbClr val="404040"/>
                      </a:solidFill>
                      <a:prstDash val="solid"/>
                      <a:round/>
                      <a:headEnd type="none" w="sm" len="sm"/>
                      <a:tailEnd type="none" w="sm" len="sm"/>
                    </a:lnT>
                    <a:lnB w="9525" cap="flat" cmpd="sng">
                      <a:solidFill>
                        <a:srgbClr val="404040"/>
                      </a:solidFill>
                      <a:prstDash val="solid"/>
                      <a:round/>
                      <a:headEnd type="none" w="sm" len="sm"/>
                      <a:tailEnd type="none" w="sm" len="sm"/>
                    </a:lnB>
                    <a:solidFill>
                      <a:schemeClr val="dk2"/>
                    </a:solidFill>
                  </a:tcPr>
                </a:tc>
                <a:tc>
                  <a:txBody>
                    <a:bodyPr/>
                    <a:lstStyle/>
                    <a:p>
                      <a:pPr marL="0" lvl="0" indent="0" algn="ctr" rtl="0">
                        <a:lnSpc>
                          <a:spcPct val="115000"/>
                        </a:lnSpc>
                        <a:spcBef>
                          <a:spcPts val="0"/>
                        </a:spcBef>
                        <a:spcAft>
                          <a:spcPts val="0"/>
                        </a:spcAft>
                        <a:buNone/>
                      </a:pPr>
                      <a:r>
                        <a:rPr lang="en" sz="1600" b="1">
                          <a:latin typeface="Sora"/>
                          <a:ea typeface="Sora"/>
                          <a:cs typeface="Sora"/>
                          <a:sym typeface="Sora"/>
                        </a:rPr>
                        <a:t>name</a:t>
                      </a:r>
                      <a:endParaRPr sz="1600" b="1">
                        <a:latin typeface="Sora"/>
                        <a:ea typeface="Sora"/>
                        <a:cs typeface="Sora"/>
                        <a:sym typeface="Sora"/>
                      </a:endParaRPr>
                    </a:p>
                  </a:txBody>
                  <a:tcPr marL="91425" marR="91425" marT="91425" marB="91425">
                    <a:lnL w="9525" cap="flat" cmpd="sng">
                      <a:solidFill>
                        <a:srgbClr val="404040"/>
                      </a:solidFill>
                      <a:prstDash val="solid"/>
                      <a:round/>
                      <a:headEnd type="none" w="sm" len="sm"/>
                      <a:tailEnd type="none" w="sm" len="sm"/>
                    </a:lnL>
                    <a:lnR w="9525" cap="flat" cmpd="sng">
                      <a:solidFill>
                        <a:srgbClr val="404040"/>
                      </a:solidFill>
                      <a:prstDash val="solid"/>
                      <a:round/>
                      <a:headEnd type="none" w="sm" len="sm"/>
                      <a:tailEnd type="none" w="sm" len="sm"/>
                    </a:lnR>
                    <a:lnT w="9525" cap="flat" cmpd="sng">
                      <a:solidFill>
                        <a:srgbClr val="404040"/>
                      </a:solidFill>
                      <a:prstDash val="solid"/>
                      <a:round/>
                      <a:headEnd type="none" w="sm" len="sm"/>
                      <a:tailEnd type="none" w="sm" len="sm"/>
                    </a:lnT>
                    <a:lnB w="9525" cap="flat" cmpd="sng">
                      <a:solidFill>
                        <a:srgbClr val="404040"/>
                      </a:solidFill>
                      <a:prstDash val="solid"/>
                      <a:round/>
                      <a:headEnd type="none" w="sm" len="sm"/>
                      <a:tailEnd type="none" w="sm" len="sm"/>
                    </a:lnB>
                    <a:solidFill>
                      <a:schemeClr val="dk2"/>
                    </a:solidFill>
                  </a:tcPr>
                </a:tc>
                <a:tc>
                  <a:txBody>
                    <a:bodyPr/>
                    <a:lstStyle/>
                    <a:p>
                      <a:pPr marL="0" lvl="0" indent="0" algn="ctr" rtl="0">
                        <a:lnSpc>
                          <a:spcPct val="115000"/>
                        </a:lnSpc>
                        <a:spcBef>
                          <a:spcPts val="0"/>
                        </a:spcBef>
                        <a:spcAft>
                          <a:spcPts val="0"/>
                        </a:spcAft>
                        <a:buNone/>
                      </a:pPr>
                      <a:r>
                        <a:rPr lang="en" sz="1300" b="1">
                          <a:latin typeface="Sora"/>
                          <a:ea typeface="Sora"/>
                          <a:cs typeface="Sora"/>
                          <a:sym typeface="Sora"/>
                        </a:rPr>
                        <a:t>sentiment_label</a:t>
                      </a:r>
                      <a:endParaRPr sz="1300" b="1">
                        <a:latin typeface="Sora"/>
                        <a:ea typeface="Sora"/>
                        <a:cs typeface="Sora"/>
                        <a:sym typeface="Sora"/>
                      </a:endParaRPr>
                    </a:p>
                  </a:txBody>
                  <a:tcPr marL="91425" marR="91425" marT="91425" marB="91425">
                    <a:lnL w="9525" cap="flat" cmpd="sng">
                      <a:solidFill>
                        <a:srgbClr val="404040"/>
                      </a:solidFill>
                      <a:prstDash val="solid"/>
                      <a:round/>
                      <a:headEnd type="none" w="sm" len="sm"/>
                      <a:tailEnd type="none" w="sm" len="sm"/>
                    </a:lnL>
                    <a:lnR w="9525" cap="flat" cmpd="sng">
                      <a:solidFill>
                        <a:srgbClr val="404040"/>
                      </a:solidFill>
                      <a:prstDash val="solid"/>
                      <a:round/>
                      <a:headEnd type="none" w="sm" len="sm"/>
                      <a:tailEnd type="none" w="sm" len="sm"/>
                    </a:lnR>
                    <a:lnT w="9525" cap="flat" cmpd="sng">
                      <a:solidFill>
                        <a:srgbClr val="404040"/>
                      </a:solidFill>
                      <a:prstDash val="solid"/>
                      <a:round/>
                      <a:headEnd type="none" w="sm" len="sm"/>
                      <a:tailEnd type="none" w="sm" len="sm"/>
                    </a:lnT>
                    <a:lnB w="9525" cap="flat" cmpd="sng">
                      <a:solidFill>
                        <a:srgbClr val="404040"/>
                      </a:solidFill>
                      <a:prstDash val="solid"/>
                      <a:round/>
                      <a:headEnd type="none" w="sm" len="sm"/>
                      <a:tailEnd type="none" w="sm" len="sm"/>
                    </a:lnB>
                    <a:solidFill>
                      <a:schemeClr val="dk2"/>
                    </a:solidFill>
                  </a:tcPr>
                </a:tc>
                <a:extLst>
                  <a:ext uri="{0D108BD9-81ED-4DB2-BD59-A6C34878D82A}">
                    <a16:rowId xmlns:a16="http://schemas.microsoft.com/office/drawing/2014/main" val="10000"/>
                  </a:ext>
                </a:extLst>
              </a:tr>
              <a:tr h="540125">
                <a:tc>
                  <a:txBody>
                    <a:bodyPr/>
                    <a:lstStyle/>
                    <a:p>
                      <a:pPr marL="0" lvl="0" indent="0" algn="l" rtl="0">
                        <a:spcBef>
                          <a:spcPts val="0"/>
                        </a:spcBef>
                        <a:spcAft>
                          <a:spcPts val="0"/>
                        </a:spcAft>
                        <a:buNone/>
                      </a:pPr>
                      <a:r>
                        <a:rPr lang="en">
                          <a:latin typeface="Sora"/>
                          <a:ea typeface="Sora"/>
                          <a:cs typeface="Sora"/>
                          <a:sym typeface="Sora"/>
                        </a:rPr>
                        <a:t>17787304</a:t>
                      </a:r>
                      <a:endParaRPr>
                        <a:latin typeface="Sora"/>
                        <a:ea typeface="Sora"/>
                        <a:cs typeface="Sora"/>
                        <a:sym typeface="Sora"/>
                      </a:endParaRPr>
                    </a:p>
                  </a:txBody>
                  <a:tcPr marL="91425" marR="91425" marT="91425" marB="91425">
                    <a:lnL w="9525" cap="flat" cmpd="sng">
                      <a:solidFill>
                        <a:srgbClr val="404040"/>
                      </a:solidFill>
                      <a:prstDash val="solid"/>
                      <a:round/>
                      <a:headEnd type="none" w="sm" len="sm"/>
                      <a:tailEnd type="none" w="sm" len="sm"/>
                    </a:lnL>
                    <a:lnR w="9525" cap="flat" cmpd="sng">
                      <a:solidFill>
                        <a:srgbClr val="404040"/>
                      </a:solidFill>
                      <a:prstDash val="solid"/>
                      <a:round/>
                      <a:headEnd type="none" w="sm" len="sm"/>
                      <a:tailEnd type="none" w="sm" len="sm"/>
                    </a:lnR>
                    <a:lnT w="9525" cap="flat" cmpd="sng">
                      <a:solidFill>
                        <a:srgbClr val="404040"/>
                      </a:solidFill>
                      <a:prstDash val="solid"/>
                      <a:round/>
                      <a:headEnd type="none" w="sm" len="sm"/>
                      <a:tailEnd type="none" w="sm" len="sm"/>
                    </a:lnT>
                    <a:lnB w="9525" cap="flat" cmpd="sng">
                      <a:solidFill>
                        <a:srgbClr val="404040"/>
                      </a:solidFill>
                      <a:prstDash val="solid"/>
                      <a:round/>
                      <a:headEnd type="none" w="sm" len="sm"/>
                      <a:tailEnd type="none" w="sm" len="sm"/>
                    </a:lnB>
                    <a:solidFill>
                      <a:schemeClr val="dk2"/>
                    </a:solidFill>
                  </a:tcPr>
                </a:tc>
                <a:tc>
                  <a:txBody>
                    <a:bodyPr/>
                    <a:lstStyle/>
                    <a:p>
                      <a:pPr marL="0" lvl="0" indent="0" algn="l" rtl="0">
                        <a:spcBef>
                          <a:spcPts val="0"/>
                        </a:spcBef>
                        <a:spcAft>
                          <a:spcPts val="0"/>
                        </a:spcAft>
                        <a:buNone/>
                      </a:pPr>
                      <a:r>
                        <a:rPr lang="en">
                          <a:latin typeface="Sora"/>
                          <a:ea typeface="Sora"/>
                          <a:cs typeface="Sora"/>
                          <a:sym typeface="Sora"/>
                        </a:rPr>
                        <a:t>Charming 1910 Craftsman: Private Room for up to 3</a:t>
                      </a:r>
                      <a:endParaRPr>
                        <a:latin typeface="Sora"/>
                        <a:ea typeface="Sora"/>
                        <a:cs typeface="Sora"/>
                        <a:sym typeface="Sora"/>
                      </a:endParaRPr>
                    </a:p>
                  </a:txBody>
                  <a:tcPr marL="91425" marR="91425" marT="91425" marB="91425">
                    <a:lnL w="9525" cap="flat" cmpd="sng">
                      <a:solidFill>
                        <a:srgbClr val="404040"/>
                      </a:solidFill>
                      <a:prstDash val="solid"/>
                      <a:round/>
                      <a:headEnd type="none" w="sm" len="sm"/>
                      <a:tailEnd type="none" w="sm" len="sm"/>
                    </a:lnL>
                    <a:lnR w="9525" cap="flat" cmpd="sng">
                      <a:solidFill>
                        <a:srgbClr val="404040"/>
                      </a:solidFill>
                      <a:prstDash val="solid"/>
                      <a:round/>
                      <a:headEnd type="none" w="sm" len="sm"/>
                      <a:tailEnd type="none" w="sm" len="sm"/>
                    </a:lnR>
                    <a:lnT w="9525" cap="flat" cmpd="sng">
                      <a:solidFill>
                        <a:srgbClr val="404040"/>
                      </a:solidFill>
                      <a:prstDash val="solid"/>
                      <a:round/>
                      <a:headEnd type="none" w="sm" len="sm"/>
                      <a:tailEnd type="none" w="sm" len="sm"/>
                    </a:lnT>
                    <a:lnB w="9525" cap="flat" cmpd="sng">
                      <a:solidFill>
                        <a:srgbClr val="404040"/>
                      </a:solidFill>
                      <a:prstDash val="solid"/>
                      <a:round/>
                      <a:headEnd type="none" w="sm" len="sm"/>
                      <a:tailEnd type="none" w="sm" len="sm"/>
                    </a:lnB>
                    <a:solidFill>
                      <a:schemeClr val="dk2"/>
                    </a:solidFill>
                  </a:tcPr>
                </a:tc>
                <a:tc>
                  <a:txBody>
                    <a:bodyPr/>
                    <a:lstStyle/>
                    <a:p>
                      <a:pPr marL="0" lvl="0" indent="0" algn="l" rtl="0">
                        <a:spcBef>
                          <a:spcPts val="0"/>
                        </a:spcBef>
                        <a:spcAft>
                          <a:spcPts val="0"/>
                        </a:spcAft>
                        <a:buNone/>
                      </a:pPr>
                      <a:r>
                        <a:rPr lang="en">
                          <a:latin typeface="Sora"/>
                          <a:ea typeface="Sora"/>
                          <a:cs typeface="Sora"/>
                          <a:sym typeface="Sora"/>
                        </a:rPr>
                        <a:t>Positive</a:t>
                      </a:r>
                      <a:endParaRPr>
                        <a:latin typeface="Sora"/>
                        <a:ea typeface="Sora"/>
                        <a:cs typeface="Sora"/>
                        <a:sym typeface="Sora"/>
                      </a:endParaRPr>
                    </a:p>
                  </a:txBody>
                  <a:tcPr marL="91425" marR="91425" marT="91425" marB="91425">
                    <a:lnL w="9525" cap="flat" cmpd="sng">
                      <a:solidFill>
                        <a:srgbClr val="404040"/>
                      </a:solidFill>
                      <a:prstDash val="solid"/>
                      <a:round/>
                      <a:headEnd type="none" w="sm" len="sm"/>
                      <a:tailEnd type="none" w="sm" len="sm"/>
                    </a:lnL>
                    <a:lnR w="9525" cap="flat" cmpd="sng">
                      <a:solidFill>
                        <a:srgbClr val="404040"/>
                      </a:solidFill>
                      <a:prstDash val="solid"/>
                      <a:round/>
                      <a:headEnd type="none" w="sm" len="sm"/>
                      <a:tailEnd type="none" w="sm" len="sm"/>
                    </a:lnR>
                    <a:lnT w="9525" cap="flat" cmpd="sng">
                      <a:solidFill>
                        <a:srgbClr val="404040"/>
                      </a:solidFill>
                      <a:prstDash val="solid"/>
                      <a:round/>
                      <a:headEnd type="none" w="sm" len="sm"/>
                      <a:tailEnd type="none" w="sm" len="sm"/>
                    </a:lnT>
                    <a:lnB w="9525" cap="flat" cmpd="sng">
                      <a:solidFill>
                        <a:srgbClr val="404040"/>
                      </a:solidFill>
                      <a:prstDash val="solid"/>
                      <a:round/>
                      <a:headEnd type="none" w="sm" len="sm"/>
                      <a:tailEnd type="none" w="sm" len="sm"/>
                    </a:lnB>
                    <a:solidFill>
                      <a:schemeClr val="dk2"/>
                    </a:solidFill>
                  </a:tcPr>
                </a:tc>
                <a:extLst>
                  <a:ext uri="{0D108BD9-81ED-4DB2-BD59-A6C34878D82A}">
                    <a16:rowId xmlns:a16="http://schemas.microsoft.com/office/drawing/2014/main" val="10001"/>
                  </a:ext>
                </a:extLst>
              </a:tr>
              <a:tr h="540125">
                <a:tc>
                  <a:txBody>
                    <a:bodyPr/>
                    <a:lstStyle/>
                    <a:p>
                      <a:pPr marL="0" lvl="0" indent="0" algn="l" rtl="0">
                        <a:spcBef>
                          <a:spcPts val="0"/>
                        </a:spcBef>
                        <a:spcAft>
                          <a:spcPts val="0"/>
                        </a:spcAft>
                        <a:buNone/>
                      </a:pPr>
                      <a:r>
                        <a:rPr lang="en">
                          <a:latin typeface="Sora"/>
                          <a:ea typeface="Sora"/>
                          <a:cs typeface="Sora"/>
                          <a:sym typeface="Sora"/>
                        </a:rPr>
                        <a:t>7922663</a:t>
                      </a:r>
                      <a:endParaRPr>
                        <a:latin typeface="Sora"/>
                        <a:ea typeface="Sora"/>
                        <a:cs typeface="Sora"/>
                        <a:sym typeface="Sora"/>
                      </a:endParaRPr>
                    </a:p>
                  </a:txBody>
                  <a:tcPr marL="91425" marR="91425" marT="91425" marB="91425">
                    <a:lnL w="9525" cap="flat" cmpd="sng">
                      <a:solidFill>
                        <a:srgbClr val="404040"/>
                      </a:solidFill>
                      <a:prstDash val="solid"/>
                      <a:round/>
                      <a:headEnd type="none" w="sm" len="sm"/>
                      <a:tailEnd type="none" w="sm" len="sm"/>
                    </a:lnL>
                    <a:lnR w="9525" cap="flat" cmpd="sng">
                      <a:solidFill>
                        <a:srgbClr val="404040"/>
                      </a:solidFill>
                      <a:prstDash val="solid"/>
                      <a:round/>
                      <a:headEnd type="none" w="sm" len="sm"/>
                      <a:tailEnd type="none" w="sm" len="sm"/>
                    </a:lnR>
                    <a:lnT w="9525" cap="flat" cmpd="sng">
                      <a:solidFill>
                        <a:srgbClr val="404040"/>
                      </a:solidFill>
                      <a:prstDash val="solid"/>
                      <a:round/>
                      <a:headEnd type="none" w="sm" len="sm"/>
                      <a:tailEnd type="none" w="sm" len="sm"/>
                    </a:lnT>
                    <a:lnB w="9525" cap="flat" cmpd="sng">
                      <a:solidFill>
                        <a:srgbClr val="404040"/>
                      </a:solidFill>
                      <a:prstDash val="solid"/>
                      <a:round/>
                      <a:headEnd type="none" w="sm" len="sm"/>
                      <a:tailEnd type="none" w="sm" len="sm"/>
                    </a:lnB>
                    <a:solidFill>
                      <a:schemeClr val="dk2"/>
                    </a:solidFill>
                  </a:tcPr>
                </a:tc>
                <a:tc>
                  <a:txBody>
                    <a:bodyPr/>
                    <a:lstStyle/>
                    <a:p>
                      <a:pPr marL="0" lvl="0" indent="0" algn="l" rtl="0">
                        <a:spcBef>
                          <a:spcPts val="0"/>
                        </a:spcBef>
                        <a:spcAft>
                          <a:spcPts val="0"/>
                        </a:spcAft>
                        <a:buNone/>
                      </a:pPr>
                      <a:r>
                        <a:rPr lang="en">
                          <a:latin typeface="Sora"/>
                          <a:ea typeface="Sora"/>
                          <a:cs typeface="Sora"/>
                          <a:sym typeface="Sora"/>
                        </a:rPr>
                        <a:t>Beautiful View RM#2</a:t>
                      </a:r>
                      <a:endParaRPr>
                        <a:latin typeface="Sora"/>
                        <a:ea typeface="Sora"/>
                        <a:cs typeface="Sora"/>
                        <a:sym typeface="Sora"/>
                      </a:endParaRPr>
                    </a:p>
                  </a:txBody>
                  <a:tcPr marL="91425" marR="91425" marT="91425" marB="91425">
                    <a:lnL w="9525" cap="flat" cmpd="sng">
                      <a:solidFill>
                        <a:srgbClr val="404040"/>
                      </a:solidFill>
                      <a:prstDash val="solid"/>
                      <a:round/>
                      <a:headEnd type="none" w="sm" len="sm"/>
                      <a:tailEnd type="none" w="sm" len="sm"/>
                    </a:lnL>
                    <a:lnR w="9525" cap="flat" cmpd="sng">
                      <a:solidFill>
                        <a:srgbClr val="404040"/>
                      </a:solidFill>
                      <a:prstDash val="solid"/>
                      <a:round/>
                      <a:headEnd type="none" w="sm" len="sm"/>
                      <a:tailEnd type="none" w="sm" len="sm"/>
                    </a:lnR>
                    <a:lnT w="9525" cap="flat" cmpd="sng">
                      <a:solidFill>
                        <a:srgbClr val="404040"/>
                      </a:solidFill>
                      <a:prstDash val="solid"/>
                      <a:round/>
                      <a:headEnd type="none" w="sm" len="sm"/>
                      <a:tailEnd type="none" w="sm" len="sm"/>
                    </a:lnT>
                    <a:lnB w="9525" cap="flat" cmpd="sng">
                      <a:solidFill>
                        <a:srgbClr val="404040"/>
                      </a:solidFill>
                      <a:prstDash val="solid"/>
                      <a:round/>
                      <a:headEnd type="none" w="sm" len="sm"/>
                      <a:tailEnd type="none" w="sm" len="sm"/>
                    </a:lnB>
                    <a:solidFill>
                      <a:schemeClr val="dk2"/>
                    </a:solidFill>
                  </a:tcPr>
                </a:tc>
                <a:tc>
                  <a:txBody>
                    <a:bodyPr/>
                    <a:lstStyle/>
                    <a:p>
                      <a:pPr marL="0" lvl="0" indent="0" algn="l" rtl="0">
                        <a:spcBef>
                          <a:spcPts val="0"/>
                        </a:spcBef>
                        <a:spcAft>
                          <a:spcPts val="0"/>
                        </a:spcAft>
                        <a:buNone/>
                      </a:pPr>
                      <a:r>
                        <a:rPr lang="en">
                          <a:latin typeface="Sora"/>
                          <a:ea typeface="Sora"/>
                          <a:cs typeface="Sora"/>
                          <a:sym typeface="Sora"/>
                        </a:rPr>
                        <a:t>Positive</a:t>
                      </a:r>
                      <a:endParaRPr>
                        <a:latin typeface="Sora"/>
                        <a:ea typeface="Sora"/>
                        <a:cs typeface="Sora"/>
                        <a:sym typeface="Sora"/>
                      </a:endParaRPr>
                    </a:p>
                  </a:txBody>
                  <a:tcPr marL="91425" marR="91425" marT="91425" marB="91425">
                    <a:lnL w="9525" cap="flat" cmpd="sng">
                      <a:solidFill>
                        <a:srgbClr val="404040"/>
                      </a:solidFill>
                      <a:prstDash val="solid"/>
                      <a:round/>
                      <a:headEnd type="none" w="sm" len="sm"/>
                      <a:tailEnd type="none" w="sm" len="sm"/>
                    </a:lnL>
                    <a:lnR w="9525" cap="flat" cmpd="sng">
                      <a:solidFill>
                        <a:srgbClr val="404040"/>
                      </a:solidFill>
                      <a:prstDash val="solid"/>
                      <a:round/>
                      <a:headEnd type="none" w="sm" len="sm"/>
                      <a:tailEnd type="none" w="sm" len="sm"/>
                    </a:lnR>
                    <a:lnT w="9525" cap="flat" cmpd="sng">
                      <a:solidFill>
                        <a:srgbClr val="404040"/>
                      </a:solidFill>
                      <a:prstDash val="solid"/>
                      <a:round/>
                      <a:headEnd type="none" w="sm" len="sm"/>
                      <a:tailEnd type="none" w="sm" len="sm"/>
                    </a:lnT>
                    <a:lnB w="9525" cap="flat" cmpd="sng">
                      <a:solidFill>
                        <a:srgbClr val="404040"/>
                      </a:solidFill>
                      <a:prstDash val="solid"/>
                      <a:round/>
                      <a:headEnd type="none" w="sm" len="sm"/>
                      <a:tailEnd type="none" w="sm" len="sm"/>
                    </a:lnB>
                    <a:solidFill>
                      <a:schemeClr val="dk2"/>
                    </a:solidFill>
                  </a:tcPr>
                </a:tc>
                <a:extLst>
                  <a:ext uri="{0D108BD9-81ED-4DB2-BD59-A6C34878D82A}">
                    <a16:rowId xmlns:a16="http://schemas.microsoft.com/office/drawing/2014/main" val="10002"/>
                  </a:ext>
                </a:extLst>
              </a:tr>
              <a:tr h="540125">
                <a:tc>
                  <a:txBody>
                    <a:bodyPr/>
                    <a:lstStyle/>
                    <a:p>
                      <a:pPr marL="0" lvl="0" indent="0" algn="l" rtl="0">
                        <a:spcBef>
                          <a:spcPts val="0"/>
                        </a:spcBef>
                        <a:spcAft>
                          <a:spcPts val="0"/>
                        </a:spcAft>
                        <a:buNone/>
                      </a:pPr>
                      <a:r>
                        <a:rPr lang="en">
                          <a:latin typeface="Sora"/>
                          <a:ea typeface="Sora"/>
                          <a:cs typeface="Sora"/>
                          <a:sym typeface="Sora"/>
                        </a:rPr>
                        <a:t>6.28325E+17</a:t>
                      </a:r>
                      <a:endParaRPr>
                        <a:latin typeface="Sora"/>
                        <a:ea typeface="Sora"/>
                        <a:cs typeface="Sora"/>
                        <a:sym typeface="Sora"/>
                      </a:endParaRPr>
                    </a:p>
                  </a:txBody>
                  <a:tcPr marL="91425" marR="91425" marT="91425" marB="91425">
                    <a:lnL w="9525" cap="flat" cmpd="sng">
                      <a:solidFill>
                        <a:srgbClr val="404040"/>
                      </a:solidFill>
                      <a:prstDash val="solid"/>
                      <a:round/>
                      <a:headEnd type="none" w="sm" len="sm"/>
                      <a:tailEnd type="none" w="sm" len="sm"/>
                    </a:lnL>
                    <a:lnR w="9525" cap="flat" cmpd="sng">
                      <a:solidFill>
                        <a:srgbClr val="404040"/>
                      </a:solidFill>
                      <a:prstDash val="solid"/>
                      <a:round/>
                      <a:headEnd type="none" w="sm" len="sm"/>
                      <a:tailEnd type="none" w="sm" len="sm"/>
                    </a:lnR>
                    <a:lnT w="9525" cap="flat" cmpd="sng">
                      <a:solidFill>
                        <a:srgbClr val="404040"/>
                      </a:solidFill>
                      <a:prstDash val="solid"/>
                      <a:round/>
                      <a:headEnd type="none" w="sm" len="sm"/>
                      <a:tailEnd type="none" w="sm" len="sm"/>
                    </a:lnT>
                    <a:lnB w="9525" cap="flat" cmpd="sng">
                      <a:solidFill>
                        <a:srgbClr val="404040"/>
                      </a:solidFill>
                      <a:prstDash val="solid"/>
                      <a:round/>
                      <a:headEnd type="none" w="sm" len="sm"/>
                      <a:tailEnd type="none" w="sm" len="sm"/>
                    </a:lnB>
                    <a:solidFill>
                      <a:schemeClr val="dk2"/>
                    </a:solidFill>
                  </a:tcPr>
                </a:tc>
                <a:tc>
                  <a:txBody>
                    <a:bodyPr/>
                    <a:lstStyle/>
                    <a:p>
                      <a:pPr marL="0" lvl="0" indent="0" algn="l" rtl="0">
                        <a:spcBef>
                          <a:spcPts val="0"/>
                        </a:spcBef>
                        <a:spcAft>
                          <a:spcPts val="0"/>
                        </a:spcAft>
                        <a:buNone/>
                      </a:pPr>
                      <a:r>
                        <a:rPr lang="en">
                          <a:latin typeface="Sora"/>
                          <a:ea typeface="Sora"/>
                          <a:cs typeface="Sora"/>
                          <a:sym typeface="Sora"/>
                        </a:rPr>
                        <a:t>Seward Park Retreat with Open Floor Plan 1 Bed...</a:t>
                      </a:r>
                      <a:endParaRPr>
                        <a:latin typeface="Sora"/>
                        <a:ea typeface="Sora"/>
                        <a:cs typeface="Sora"/>
                        <a:sym typeface="Sora"/>
                      </a:endParaRPr>
                    </a:p>
                  </a:txBody>
                  <a:tcPr marL="91425" marR="91425" marT="91425" marB="91425">
                    <a:lnL w="9525" cap="flat" cmpd="sng">
                      <a:solidFill>
                        <a:srgbClr val="404040"/>
                      </a:solidFill>
                      <a:prstDash val="solid"/>
                      <a:round/>
                      <a:headEnd type="none" w="sm" len="sm"/>
                      <a:tailEnd type="none" w="sm" len="sm"/>
                    </a:lnL>
                    <a:lnR w="9525" cap="flat" cmpd="sng">
                      <a:solidFill>
                        <a:srgbClr val="404040"/>
                      </a:solidFill>
                      <a:prstDash val="solid"/>
                      <a:round/>
                      <a:headEnd type="none" w="sm" len="sm"/>
                      <a:tailEnd type="none" w="sm" len="sm"/>
                    </a:lnR>
                    <a:lnT w="9525" cap="flat" cmpd="sng">
                      <a:solidFill>
                        <a:srgbClr val="404040"/>
                      </a:solidFill>
                      <a:prstDash val="solid"/>
                      <a:round/>
                      <a:headEnd type="none" w="sm" len="sm"/>
                      <a:tailEnd type="none" w="sm" len="sm"/>
                    </a:lnT>
                    <a:lnB w="9525" cap="flat" cmpd="sng">
                      <a:solidFill>
                        <a:srgbClr val="404040"/>
                      </a:solidFill>
                      <a:prstDash val="solid"/>
                      <a:round/>
                      <a:headEnd type="none" w="sm" len="sm"/>
                      <a:tailEnd type="none" w="sm" len="sm"/>
                    </a:lnB>
                    <a:solidFill>
                      <a:schemeClr val="dk2"/>
                    </a:solidFill>
                  </a:tcPr>
                </a:tc>
                <a:tc>
                  <a:txBody>
                    <a:bodyPr/>
                    <a:lstStyle/>
                    <a:p>
                      <a:pPr marL="0" lvl="0" indent="0" algn="l" rtl="0">
                        <a:spcBef>
                          <a:spcPts val="0"/>
                        </a:spcBef>
                        <a:spcAft>
                          <a:spcPts val="0"/>
                        </a:spcAft>
                        <a:buNone/>
                      </a:pPr>
                      <a:r>
                        <a:rPr lang="en">
                          <a:latin typeface="Sora"/>
                          <a:ea typeface="Sora"/>
                          <a:cs typeface="Sora"/>
                          <a:sym typeface="Sora"/>
                        </a:rPr>
                        <a:t>Positive</a:t>
                      </a:r>
                      <a:endParaRPr>
                        <a:latin typeface="Sora"/>
                        <a:ea typeface="Sora"/>
                        <a:cs typeface="Sora"/>
                        <a:sym typeface="Sora"/>
                      </a:endParaRPr>
                    </a:p>
                  </a:txBody>
                  <a:tcPr marL="91425" marR="91425" marT="91425" marB="91425">
                    <a:lnL w="9525" cap="flat" cmpd="sng">
                      <a:solidFill>
                        <a:srgbClr val="404040"/>
                      </a:solidFill>
                      <a:prstDash val="solid"/>
                      <a:round/>
                      <a:headEnd type="none" w="sm" len="sm"/>
                      <a:tailEnd type="none" w="sm" len="sm"/>
                    </a:lnL>
                    <a:lnR w="9525" cap="flat" cmpd="sng">
                      <a:solidFill>
                        <a:srgbClr val="404040"/>
                      </a:solidFill>
                      <a:prstDash val="solid"/>
                      <a:round/>
                      <a:headEnd type="none" w="sm" len="sm"/>
                      <a:tailEnd type="none" w="sm" len="sm"/>
                    </a:lnR>
                    <a:lnT w="9525" cap="flat" cmpd="sng">
                      <a:solidFill>
                        <a:srgbClr val="404040"/>
                      </a:solidFill>
                      <a:prstDash val="solid"/>
                      <a:round/>
                      <a:headEnd type="none" w="sm" len="sm"/>
                      <a:tailEnd type="none" w="sm" len="sm"/>
                    </a:lnT>
                    <a:lnB w="9525" cap="flat" cmpd="sng">
                      <a:solidFill>
                        <a:srgbClr val="404040"/>
                      </a:solidFill>
                      <a:prstDash val="solid"/>
                      <a:round/>
                      <a:headEnd type="none" w="sm" len="sm"/>
                      <a:tailEnd type="none" w="sm" len="sm"/>
                    </a:lnB>
                    <a:solidFill>
                      <a:schemeClr val="dk2"/>
                    </a:solidFill>
                  </a:tcPr>
                </a:tc>
                <a:extLst>
                  <a:ext uri="{0D108BD9-81ED-4DB2-BD59-A6C34878D82A}">
                    <a16:rowId xmlns:a16="http://schemas.microsoft.com/office/drawing/2014/main" val="10003"/>
                  </a:ext>
                </a:extLst>
              </a:tr>
              <a:tr h="540125">
                <a:tc>
                  <a:txBody>
                    <a:bodyPr/>
                    <a:lstStyle/>
                    <a:p>
                      <a:pPr marL="0" lvl="0" indent="0" algn="l" rtl="0">
                        <a:spcBef>
                          <a:spcPts val="0"/>
                        </a:spcBef>
                        <a:spcAft>
                          <a:spcPts val="0"/>
                        </a:spcAft>
                        <a:buNone/>
                      </a:pPr>
                      <a:r>
                        <a:rPr lang="en">
                          <a:latin typeface="Sora"/>
                          <a:ea typeface="Sora"/>
                          <a:cs typeface="Sora"/>
                          <a:sym typeface="Sora"/>
                        </a:rPr>
                        <a:t>25725786</a:t>
                      </a:r>
                      <a:endParaRPr>
                        <a:latin typeface="Sora"/>
                        <a:ea typeface="Sora"/>
                        <a:cs typeface="Sora"/>
                        <a:sym typeface="Sora"/>
                      </a:endParaRPr>
                    </a:p>
                  </a:txBody>
                  <a:tcPr marL="91425" marR="91425" marT="91425" marB="91425">
                    <a:lnL w="9525" cap="flat" cmpd="sng">
                      <a:solidFill>
                        <a:srgbClr val="404040"/>
                      </a:solidFill>
                      <a:prstDash val="solid"/>
                      <a:round/>
                      <a:headEnd type="none" w="sm" len="sm"/>
                      <a:tailEnd type="none" w="sm" len="sm"/>
                    </a:lnL>
                    <a:lnR w="9525" cap="flat" cmpd="sng">
                      <a:solidFill>
                        <a:srgbClr val="404040"/>
                      </a:solidFill>
                      <a:prstDash val="solid"/>
                      <a:round/>
                      <a:headEnd type="none" w="sm" len="sm"/>
                      <a:tailEnd type="none" w="sm" len="sm"/>
                    </a:lnR>
                    <a:lnT w="9525" cap="flat" cmpd="sng">
                      <a:solidFill>
                        <a:srgbClr val="404040"/>
                      </a:solidFill>
                      <a:prstDash val="solid"/>
                      <a:round/>
                      <a:headEnd type="none" w="sm" len="sm"/>
                      <a:tailEnd type="none" w="sm" len="sm"/>
                    </a:lnT>
                    <a:lnB w="9525" cap="flat" cmpd="sng">
                      <a:solidFill>
                        <a:srgbClr val="404040"/>
                      </a:solidFill>
                      <a:prstDash val="solid"/>
                      <a:round/>
                      <a:headEnd type="none" w="sm" len="sm"/>
                      <a:tailEnd type="none" w="sm" len="sm"/>
                    </a:lnB>
                    <a:solidFill>
                      <a:schemeClr val="dk2"/>
                    </a:solidFill>
                  </a:tcPr>
                </a:tc>
                <a:tc>
                  <a:txBody>
                    <a:bodyPr/>
                    <a:lstStyle/>
                    <a:p>
                      <a:pPr marL="0" lvl="0" indent="0" algn="l" rtl="0">
                        <a:spcBef>
                          <a:spcPts val="0"/>
                        </a:spcBef>
                        <a:spcAft>
                          <a:spcPts val="0"/>
                        </a:spcAft>
                        <a:buNone/>
                      </a:pPr>
                      <a:r>
                        <a:rPr lang="en">
                          <a:latin typeface="Sora"/>
                          <a:ea typeface="Sora"/>
                          <a:cs typeface="Sora"/>
                          <a:sym typeface="Sora"/>
                        </a:rPr>
                        <a:t>Old Apple Trees Guest House</a:t>
                      </a:r>
                      <a:endParaRPr>
                        <a:latin typeface="Sora"/>
                        <a:ea typeface="Sora"/>
                        <a:cs typeface="Sora"/>
                        <a:sym typeface="Sora"/>
                      </a:endParaRPr>
                    </a:p>
                  </a:txBody>
                  <a:tcPr marL="91425" marR="91425" marT="91425" marB="91425">
                    <a:lnL w="9525" cap="flat" cmpd="sng">
                      <a:solidFill>
                        <a:srgbClr val="404040"/>
                      </a:solidFill>
                      <a:prstDash val="solid"/>
                      <a:round/>
                      <a:headEnd type="none" w="sm" len="sm"/>
                      <a:tailEnd type="none" w="sm" len="sm"/>
                    </a:lnL>
                    <a:lnR w="9525" cap="flat" cmpd="sng">
                      <a:solidFill>
                        <a:srgbClr val="404040"/>
                      </a:solidFill>
                      <a:prstDash val="solid"/>
                      <a:round/>
                      <a:headEnd type="none" w="sm" len="sm"/>
                      <a:tailEnd type="none" w="sm" len="sm"/>
                    </a:lnR>
                    <a:lnT w="9525" cap="flat" cmpd="sng">
                      <a:solidFill>
                        <a:srgbClr val="404040"/>
                      </a:solidFill>
                      <a:prstDash val="solid"/>
                      <a:round/>
                      <a:headEnd type="none" w="sm" len="sm"/>
                      <a:tailEnd type="none" w="sm" len="sm"/>
                    </a:lnT>
                    <a:lnB w="9525" cap="flat" cmpd="sng">
                      <a:solidFill>
                        <a:srgbClr val="404040"/>
                      </a:solidFill>
                      <a:prstDash val="solid"/>
                      <a:round/>
                      <a:headEnd type="none" w="sm" len="sm"/>
                      <a:tailEnd type="none" w="sm" len="sm"/>
                    </a:lnB>
                    <a:solidFill>
                      <a:schemeClr val="dk2"/>
                    </a:solidFill>
                  </a:tcPr>
                </a:tc>
                <a:tc>
                  <a:txBody>
                    <a:bodyPr/>
                    <a:lstStyle/>
                    <a:p>
                      <a:pPr marL="0" lvl="0" indent="0" algn="l" rtl="0">
                        <a:spcBef>
                          <a:spcPts val="0"/>
                        </a:spcBef>
                        <a:spcAft>
                          <a:spcPts val="0"/>
                        </a:spcAft>
                        <a:buNone/>
                      </a:pPr>
                      <a:r>
                        <a:rPr lang="en">
                          <a:latin typeface="Sora"/>
                          <a:ea typeface="Sora"/>
                          <a:cs typeface="Sora"/>
                          <a:sym typeface="Sora"/>
                        </a:rPr>
                        <a:t>Positive</a:t>
                      </a:r>
                      <a:endParaRPr>
                        <a:latin typeface="Sora"/>
                        <a:ea typeface="Sora"/>
                        <a:cs typeface="Sora"/>
                        <a:sym typeface="Sora"/>
                      </a:endParaRPr>
                    </a:p>
                  </a:txBody>
                  <a:tcPr marL="91425" marR="91425" marT="91425" marB="91425">
                    <a:lnL w="9525" cap="flat" cmpd="sng">
                      <a:solidFill>
                        <a:srgbClr val="404040"/>
                      </a:solidFill>
                      <a:prstDash val="solid"/>
                      <a:round/>
                      <a:headEnd type="none" w="sm" len="sm"/>
                      <a:tailEnd type="none" w="sm" len="sm"/>
                    </a:lnL>
                    <a:lnR w="9525" cap="flat" cmpd="sng">
                      <a:solidFill>
                        <a:srgbClr val="404040"/>
                      </a:solidFill>
                      <a:prstDash val="solid"/>
                      <a:round/>
                      <a:headEnd type="none" w="sm" len="sm"/>
                      <a:tailEnd type="none" w="sm" len="sm"/>
                    </a:lnR>
                    <a:lnT w="9525" cap="flat" cmpd="sng">
                      <a:solidFill>
                        <a:srgbClr val="404040"/>
                      </a:solidFill>
                      <a:prstDash val="solid"/>
                      <a:round/>
                      <a:headEnd type="none" w="sm" len="sm"/>
                      <a:tailEnd type="none" w="sm" len="sm"/>
                    </a:lnT>
                    <a:lnB w="9525" cap="flat" cmpd="sng">
                      <a:solidFill>
                        <a:srgbClr val="404040"/>
                      </a:solidFill>
                      <a:prstDash val="solid"/>
                      <a:round/>
                      <a:headEnd type="none" w="sm" len="sm"/>
                      <a:tailEnd type="none" w="sm" len="sm"/>
                    </a:lnB>
                    <a:solidFill>
                      <a:schemeClr val="dk2"/>
                    </a:solidFill>
                  </a:tcPr>
                </a:tc>
                <a:extLst>
                  <a:ext uri="{0D108BD9-81ED-4DB2-BD59-A6C34878D82A}">
                    <a16:rowId xmlns:a16="http://schemas.microsoft.com/office/drawing/2014/main" val="10004"/>
                  </a:ext>
                </a:extLst>
              </a:tr>
              <a:tr h="540125">
                <a:tc>
                  <a:txBody>
                    <a:bodyPr/>
                    <a:lstStyle/>
                    <a:p>
                      <a:pPr marL="0" lvl="0" indent="0" algn="l" rtl="0">
                        <a:spcBef>
                          <a:spcPts val="0"/>
                        </a:spcBef>
                        <a:spcAft>
                          <a:spcPts val="0"/>
                        </a:spcAft>
                        <a:buNone/>
                      </a:pPr>
                      <a:r>
                        <a:rPr lang="en">
                          <a:latin typeface="Sora"/>
                          <a:ea typeface="Sora"/>
                          <a:cs typeface="Sora"/>
                          <a:sym typeface="Sora"/>
                        </a:rPr>
                        <a:t>20029802</a:t>
                      </a:r>
                      <a:endParaRPr>
                        <a:latin typeface="Sora"/>
                        <a:ea typeface="Sora"/>
                        <a:cs typeface="Sora"/>
                        <a:sym typeface="Sora"/>
                      </a:endParaRPr>
                    </a:p>
                  </a:txBody>
                  <a:tcPr marL="91425" marR="91425" marT="91425" marB="91425">
                    <a:lnL w="9525" cap="flat" cmpd="sng">
                      <a:solidFill>
                        <a:srgbClr val="404040"/>
                      </a:solidFill>
                      <a:prstDash val="solid"/>
                      <a:round/>
                      <a:headEnd type="none" w="sm" len="sm"/>
                      <a:tailEnd type="none" w="sm" len="sm"/>
                    </a:lnL>
                    <a:lnR w="9525" cap="flat" cmpd="sng">
                      <a:solidFill>
                        <a:srgbClr val="404040"/>
                      </a:solidFill>
                      <a:prstDash val="solid"/>
                      <a:round/>
                      <a:headEnd type="none" w="sm" len="sm"/>
                      <a:tailEnd type="none" w="sm" len="sm"/>
                    </a:lnR>
                    <a:lnT w="9525" cap="flat" cmpd="sng">
                      <a:solidFill>
                        <a:srgbClr val="404040"/>
                      </a:solidFill>
                      <a:prstDash val="solid"/>
                      <a:round/>
                      <a:headEnd type="none" w="sm" len="sm"/>
                      <a:tailEnd type="none" w="sm" len="sm"/>
                    </a:lnT>
                    <a:lnB w="9525" cap="flat" cmpd="sng">
                      <a:solidFill>
                        <a:srgbClr val="404040"/>
                      </a:solidFill>
                      <a:prstDash val="solid"/>
                      <a:round/>
                      <a:headEnd type="none" w="sm" len="sm"/>
                      <a:tailEnd type="none" w="sm" len="sm"/>
                    </a:lnB>
                    <a:solidFill>
                      <a:schemeClr val="dk2"/>
                    </a:solidFill>
                  </a:tcPr>
                </a:tc>
                <a:tc>
                  <a:txBody>
                    <a:bodyPr/>
                    <a:lstStyle/>
                    <a:p>
                      <a:pPr marL="0" lvl="0" indent="0" algn="l" rtl="0">
                        <a:spcBef>
                          <a:spcPts val="0"/>
                        </a:spcBef>
                        <a:spcAft>
                          <a:spcPts val="0"/>
                        </a:spcAft>
                        <a:buNone/>
                      </a:pPr>
                      <a:r>
                        <a:rPr lang="en">
                          <a:latin typeface="Sora"/>
                          <a:ea typeface="Sora"/>
                          <a:cs typeface="Sora"/>
                          <a:sym typeface="Sora"/>
                        </a:rPr>
                        <a:t>Latona Guest Suite with Office, A/C and Parking</a:t>
                      </a:r>
                      <a:endParaRPr>
                        <a:latin typeface="Sora"/>
                        <a:ea typeface="Sora"/>
                        <a:cs typeface="Sora"/>
                        <a:sym typeface="Sora"/>
                      </a:endParaRPr>
                    </a:p>
                  </a:txBody>
                  <a:tcPr marL="91425" marR="91425" marT="91425" marB="91425">
                    <a:lnL w="9525" cap="flat" cmpd="sng">
                      <a:solidFill>
                        <a:srgbClr val="404040"/>
                      </a:solidFill>
                      <a:prstDash val="solid"/>
                      <a:round/>
                      <a:headEnd type="none" w="sm" len="sm"/>
                      <a:tailEnd type="none" w="sm" len="sm"/>
                    </a:lnL>
                    <a:lnR w="9525" cap="flat" cmpd="sng">
                      <a:solidFill>
                        <a:srgbClr val="404040"/>
                      </a:solidFill>
                      <a:prstDash val="solid"/>
                      <a:round/>
                      <a:headEnd type="none" w="sm" len="sm"/>
                      <a:tailEnd type="none" w="sm" len="sm"/>
                    </a:lnR>
                    <a:lnT w="9525" cap="flat" cmpd="sng">
                      <a:solidFill>
                        <a:srgbClr val="404040"/>
                      </a:solidFill>
                      <a:prstDash val="solid"/>
                      <a:round/>
                      <a:headEnd type="none" w="sm" len="sm"/>
                      <a:tailEnd type="none" w="sm" len="sm"/>
                    </a:lnT>
                    <a:lnB w="9525" cap="flat" cmpd="sng">
                      <a:solidFill>
                        <a:srgbClr val="404040"/>
                      </a:solidFill>
                      <a:prstDash val="solid"/>
                      <a:round/>
                      <a:headEnd type="none" w="sm" len="sm"/>
                      <a:tailEnd type="none" w="sm" len="sm"/>
                    </a:lnB>
                    <a:solidFill>
                      <a:schemeClr val="dk2"/>
                    </a:solidFill>
                  </a:tcPr>
                </a:tc>
                <a:tc>
                  <a:txBody>
                    <a:bodyPr/>
                    <a:lstStyle/>
                    <a:p>
                      <a:pPr marL="0" lvl="0" indent="0" algn="l" rtl="0">
                        <a:spcBef>
                          <a:spcPts val="0"/>
                        </a:spcBef>
                        <a:spcAft>
                          <a:spcPts val="0"/>
                        </a:spcAft>
                        <a:buNone/>
                      </a:pPr>
                      <a:r>
                        <a:rPr lang="en">
                          <a:latin typeface="Sora"/>
                          <a:ea typeface="Sora"/>
                          <a:cs typeface="Sora"/>
                          <a:sym typeface="Sora"/>
                        </a:rPr>
                        <a:t>Positive</a:t>
                      </a:r>
                      <a:endParaRPr>
                        <a:latin typeface="Sora"/>
                        <a:ea typeface="Sora"/>
                        <a:cs typeface="Sora"/>
                        <a:sym typeface="Sora"/>
                      </a:endParaRPr>
                    </a:p>
                  </a:txBody>
                  <a:tcPr marL="91425" marR="91425" marT="91425" marB="91425">
                    <a:lnL w="9525" cap="flat" cmpd="sng">
                      <a:solidFill>
                        <a:srgbClr val="404040"/>
                      </a:solidFill>
                      <a:prstDash val="solid"/>
                      <a:round/>
                      <a:headEnd type="none" w="sm" len="sm"/>
                      <a:tailEnd type="none" w="sm" len="sm"/>
                    </a:lnL>
                    <a:lnR w="9525" cap="flat" cmpd="sng">
                      <a:solidFill>
                        <a:srgbClr val="404040"/>
                      </a:solidFill>
                      <a:prstDash val="solid"/>
                      <a:round/>
                      <a:headEnd type="none" w="sm" len="sm"/>
                      <a:tailEnd type="none" w="sm" len="sm"/>
                    </a:lnR>
                    <a:lnT w="9525" cap="flat" cmpd="sng">
                      <a:solidFill>
                        <a:srgbClr val="404040"/>
                      </a:solidFill>
                      <a:prstDash val="solid"/>
                      <a:round/>
                      <a:headEnd type="none" w="sm" len="sm"/>
                      <a:tailEnd type="none" w="sm" len="sm"/>
                    </a:lnT>
                    <a:lnB w="9525" cap="flat" cmpd="sng">
                      <a:solidFill>
                        <a:srgbClr val="404040"/>
                      </a:solidFill>
                      <a:prstDash val="solid"/>
                      <a:round/>
                      <a:headEnd type="none" w="sm" len="sm"/>
                      <a:tailEnd type="none" w="sm" len="sm"/>
                    </a:lnB>
                    <a:solidFill>
                      <a:schemeClr val="dk2"/>
                    </a:solidFill>
                  </a:tcPr>
                </a:tc>
                <a:extLst>
                  <a:ext uri="{0D108BD9-81ED-4DB2-BD59-A6C34878D82A}">
                    <a16:rowId xmlns:a16="http://schemas.microsoft.com/office/drawing/2014/main" val="10005"/>
                  </a:ext>
                </a:extLst>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23"/>
        <p:cNvGrpSpPr/>
        <p:nvPr/>
      </p:nvGrpSpPr>
      <p:grpSpPr>
        <a:xfrm>
          <a:off x="0" y="0"/>
          <a:ext cx="0" cy="0"/>
          <a:chOff x="0" y="0"/>
          <a:chExt cx="0" cy="0"/>
        </a:xfrm>
      </p:grpSpPr>
      <p:grpSp>
        <p:nvGrpSpPr>
          <p:cNvPr id="1024" name="Google Shape;1024;p77"/>
          <p:cNvGrpSpPr/>
          <p:nvPr/>
        </p:nvGrpSpPr>
        <p:grpSpPr>
          <a:xfrm>
            <a:off x="508475" y="1847590"/>
            <a:ext cx="8145000" cy="2119176"/>
            <a:chOff x="25435" y="1016402"/>
            <a:chExt cx="8145000" cy="2160000"/>
          </a:xfrm>
        </p:grpSpPr>
        <p:sp>
          <p:nvSpPr>
            <p:cNvPr id="1025" name="Google Shape;1025;p77"/>
            <p:cNvSpPr/>
            <p:nvPr/>
          </p:nvSpPr>
          <p:spPr>
            <a:xfrm>
              <a:off x="376435" y="1016402"/>
              <a:ext cx="1098000" cy="1098000"/>
            </a:xfrm>
            <a:prstGeom prst="ellipse">
              <a:avLst/>
            </a:prstGeom>
            <a:solidFill>
              <a:srgbClr val="BF504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1" i="0" u="none" strike="noStrike" cap="none">
                <a:solidFill>
                  <a:srgbClr val="000000"/>
                </a:solidFill>
              </a:endParaRPr>
            </a:p>
          </p:txBody>
        </p:sp>
        <p:sp>
          <p:nvSpPr>
            <p:cNvPr id="1026" name="Google Shape;1026;p77"/>
            <p:cNvSpPr/>
            <p:nvPr/>
          </p:nvSpPr>
          <p:spPr>
            <a:xfrm>
              <a:off x="610435" y="1250402"/>
              <a:ext cx="630000" cy="630000"/>
            </a:xfrm>
            <a:prstGeom prst="rect">
              <a:avLst/>
            </a:prstGeom>
            <a:blipFill rotWithShape="1">
              <a:blip r:embed="rId3">
                <a:alphaModFix/>
              </a:blip>
              <a:stretch>
                <a:fillRect/>
              </a:stretch>
            </a:blip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1" i="0" u="none" strike="noStrike" cap="none">
                <a:solidFill>
                  <a:srgbClr val="000000"/>
                </a:solidFill>
              </a:endParaRPr>
            </a:p>
          </p:txBody>
        </p:sp>
        <p:sp>
          <p:nvSpPr>
            <p:cNvPr id="1027" name="Google Shape;1027;p77"/>
            <p:cNvSpPr/>
            <p:nvPr/>
          </p:nvSpPr>
          <p:spPr>
            <a:xfrm>
              <a:off x="25435" y="2456402"/>
              <a:ext cx="1800000" cy="7200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1" i="0" u="none" strike="noStrike" cap="none">
                <a:solidFill>
                  <a:srgbClr val="000000"/>
                </a:solidFill>
              </a:endParaRPr>
            </a:p>
          </p:txBody>
        </p:sp>
        <p:sp>
          <p:nvSpPr>
            <p:cNvPr id="1028" name="Google Shape;1028;p77"/>
            <p:cNvSpPr txBox="1"/>
            <p:nvPr/>
          </p:nvSpPr>
          <p:spPr>
            <a:xfrm>
              <a:off x="25435" y="2456402"/>
              <a:ext cx="1800000" cy="720000"/>
            </a:xfrm>
            <a:prstGeom prst="rect">
              <a:avLst/>
            </a:prstGeom>
            <a:noFill/>
            <a:ln>
              <a:noFill/>
            </a:ln>
          </p:spPr>
          <p:txBody>
            <a:bodyPr spcFirstLastPara="1" wrap="square" lIns="0" tIns="0" rIns="0" bIns="0" anchor="t" anchorCtr="0">
              <a:noAutofit/>
            </a:bodyPr>
            <a:lstStyle/>
            <a:p>
              <a:pPr marL="0" marR="0" lvl="0" indent="0" algn="ctr" rtl="0">
                <a:lnSpc>
                  <a:spcPct val="90000"/>
                </a:lnSpc>
                <a:spcBef>
                  <a:spcPts val="0"/>
                </a:spcBef>
                <a:spcAft>
                  <a:spcPts val="0"/>
                </a:spcAft>
                <a:buClr>
                  <a:schemeClr val="dk1"/>
                </a:buClr>
                <a:buSzPts val="1200"/>
                <a:buFont typeface="Calibri"/>
                <a:buNone/>
              </a:pPr>
              <a:r>
                <a:rPr lang="en" sz="1200" b="1" i="0" u="none" strike="noStrike" cap="none">
                  <a:solidFill>
                    <a:schemeClr val="lt1"/>
                  </a:solidFill>
                  <a:latin typeface="Calibri"/>
                  <a:ea typeface="Calibri"/>
                  <a:cs typeface="Calibri"/>
                  <a:sym typeface="Calibri"/>
                </a:rPr>
                <a:t>CLEAN AND PREPROCESS AIRBNB REVIEW TEXT</a:t>
              </a:r>
              <a:endParaRPr sz="1400" b="1" i="0" u="none" strike="noStrike" cap="none">
                <a:solidFill>
                  <a:schemeClr val="lt1"/>
                </a:solidFill>
              </a:endParaRPr>
            </a:p>
          </p:txBody>
        </p:sp>
        <p:sp>
          <p:nvSpPr>
            <p:cNvPr id="1029" name="Google Shape;1029;p77"/>
            <p:cNvSpPr/>
            <p:nvPr/>
          </p:nvSpPr>
          <p:spPr>
            <a:xfrm>
              <a:off x="2491435" y="1016402"/>
              <a:ext cx="1098000" cy="1098000"/>
            </a:xfrm>
            <a:prstGeom prst="ellipse">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1" i="0" u="none" strike="noStrike" cap="none">
                <a:solidFill>
                  <a:srgbClr val="000000"/>
                </a:solidFill>
              </a:endParaRPr>
            </a:p>
          </p:txBody>
        </p:sp>
        <p:sp>
          <p:nvSpPr>
            <p:cNvPr id="1030" name="Google Shape;1030;p77"/>
            <p:cNvSpPr/>
            <p:nvPr/>
          </p:nvSpPr>
          <p:spPr>
            <a:xfrm>
              <a:off x="2725435" y="1250402"/>
              <a:ext cx="630000" cy="630000"/>
            </a:xfrm>
            <a:prstGeom prst="rect">
              <a:avLst/>
            </a:prstGeom>
            <a:blipFill rotWithShape="1">
              <a:blip r:embed="rId4">
                <a:alphaModFix/>
              </a:blip>
              <a:stretch>
                <a:fillRect/>
              </a:stretch>
            </a:blip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1" i="0" u="none" strike="noStrike" cap="none">
                <a:solidFill>
                  <a:srgbClr val="000000"/>
                </a:solidFill>
              </a:endParaRPr>
            </a:p>
          </p:txBody>
        </p:sp>
        <p:sp>
          <p:nvSpPr>
            <p:cNvPr id="1031" name="Google Shape;1031;p77"/>
            <p:cNvSpPr/>
            <p:nvPr/>
          </p:nvSpPr>
          <p:spPr>
            <a:xfrm>
              <a:off x="2140435" y="2456402"/>
              <a:ext cx="1800000" cy="7200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1" i="0" u="none" strike="noStrike" cap="none">
                <a:solidFill>
                  <a:srgbClr val="000000"/>
                </a:solidFill>
              </a:endParaRPr>
            </a:p>
          </p:txBody>
        </p:sp>
        <p:sp>
          <p:nvSpPr>
            <p:cNvPr id="1032" name="Google Shape;1032;p77"/>
            <p:cNvSpPr txBox="1"/>
            <p:nvPr/>
          </p:nvSpPr>
          <p:spPr>
            <a:xfrm>
              <a:off x="2140435" y="2456402"/>
              <a:ext cx="1800000" cy="720000"/>
            </a:xfrm>
            <a:prstGeom prst="rect">
              <a:avLst/>
            </a:prstGeom>
            <a:noFill/>
            <a:ln>
              <a:noFill/>
            </a:ln>
          </p:spPr>
          <p:txBody>
            <a:bodyPr spcFirstLastPara="1" wrap="square" lIns="0" tIns="0" rIns="0" bIns="0" anchor="t" anchorCtr="0">
              <a:noAutofit/>
            </a:bodyPr>
            <a:lstStyle/>
            <a:p>
              <a:pPr marL="0" marR="0" lvl="0" indent="0" algn="ctr" rtl="0">
                <a:lnSpc>
                  <a:spcPct val="90000"/>
                </a:lnSpc>
                <a:spcBef>
                  <a:spcPts val="0"/>
                </a:spcBef>
                <a:spcAft>
                  <a:spcPts val="0"/>
                </a:spcAft>
                <a:buClr>
                  <a:schemeClr val="dk1"/>
                </a:buClr>
                <a:buSzPts val="1200"/>
                <a:buFont typeface="Calibri"/>
                <a:buNone/>
              </a:pPr>
              <a:r>
                <a:rPr lang="en" sz="1200" b="1" i="0" u="none" strike="noStrike" cap="none">
                  <a:solidFill>
                    <a:schemeClr val="lt1"/>
                  </a:solidFill>
                  <a:latin typeface="Calibri"/>
                  <a:ea typeface="Calibri"/>
                  <a:cs typeface="Calibri"/>
                  <a:sym typeface="Calibri"/>
                </a:rPr>
                <a:t>EXTRACT DOMINANT THEMES USING LDA, NMF, BERTOPIC</a:t>
              </a:r>
              <a:endParaRPr sz="1400" b="1" i="0" u="none" strike="noStrike" cap="none">
                <a:solidFill>
                  <a:schemeClr val="lt1"/>
                </a:solidFill>
              </a:endParaRPr>
            </a:p>
          </p:txBody>
        </p:sp>
        <p:sp>
          <p:nvSpPr>
            <p:cNvPr id="1033" name="Google Shape;1033;p77"/>
            <p:cNvSpPr/>
            <p:nvPr/>
          </p:nvSpPr>
          <p:spPr>
            <a:xfrm>
              <a:off x="4606435" y="1016402"/>
              <a:ext cx="1098000" cy="1098000"/>
            </a:xfrm>
            <a:prstGeom prst="ellipse">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1" i="0" u="none" strike="noStrike" cap="none">
                <a:solidFill>
                  <a:srgbClr val="000000"/>
                </a:solidFill>
              </a:endParaRPr>
            </a:p>
          </p:txBody>
        </p:sp>
        <p:sp>
          <p:nvSpPr>
            <p:cNvPr id="1034" name="Google Shape;1034;p77"/>
            <p:cNvSpPr/>
            <p:nvPr/>
          </p:nvSpPr>
          <p:spPr>
            <a:xfrm>
              <a:off x="4840435" y="1250402"/>
              <a:ext cx="630000" cy="630000"/>
            </a:xfrm>
            <a:prstGeom prst="rect">
              <a:avLst/>
            </a:prstGeom>
            <a:blipFill rotWithShape="1">
              <a:blip r:embed="rId5">
                <a:alphaModFix/>
              </a:blip>
              <a:stretch>
                <a:fillRect/>
              </a:stretch>
            </a:blip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1" i="0" u="none" strike="noStrike" cap="none">
                <a:solidFill>
                  <a:srgbClr val="000000"/>
                </a:solidFill>
              </a:endParaRPr>
            </a:p>
          </p:txBody>
        </p:sp>
        <p:sp>
          <p:nvSpPr>
            <p:cNvPr id="1035" name="Google Shape;1035;p77"/>
            <p:cNvSpPr/>
            <p:nvPr/>
          </p:nvSpPr>
          <p:spPr>
            <a:xfrm>
              <a:off x="4255435" y="2456402"/>
              <a:ext cx="1800000" cy="7200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1" i="0" u="none" strike="noStrike" cap="none">
                <a:solidFill>
                  <a:srgbClr val="000000"/>
                </a:solidFill>
              </a:endParaRPr>
            </a:p>
          </p:txBody>
        </p:sp>
        <p:sp>
          <p:nvSpPr>
            <p:cNvPr id="1036" name="Google Shape;1036;p77"/>
            <p:cNvSpPr txBox="1"/>
            <p:nvPr/>
          </p:nvSpPr>
          <p:spPr>
            <a:xfrm>
              <a:off x="4255435" y="2456402"/>
              <a:ext cx="1800000" cy="720000"/>
            </a:xfrm>
            <a:prstGeom prst="rect">
              <a:avLst/>
            </a:prstGeom>
            <a:noFill/>
            <a:ln>
              <a:noFill/>
            </a:ln>
          </p:spPr>
          <p:txBody>
            <a:bodyPr spcFirstLastPara="1" wrap="square" lIns="0" tIns="0" rIns="0" bIns="0" anchor="t" anchorCtr="0">
              <a:noAutofit/>
            </a:bodyPr>
            <a:lstStyle/>
            <a:p>
              <a:pPr marL="0" marR="0" lvl="0" indent="0" algn="ctr" rtl="0">
                <a:lnSpc>
                  <a:spcPct val="90000"/>
                </a:lnSpc>
                <a:spcBef>
                  <a:spcPts val="0"/>
                </a:spcBef>
                <a:spcAft>
                  <a:spcPts val="0"/>
                </a:spcAft>
                <a:buClr>
                  <a:schemeClr val="dk1"/>
                </a:buClr>
                <a:buSzPts val="1200"/>
                <a:buFont typeface="Calibri"/>
                <a:buNone/>
              </a:pPr>
              <a:r>
                <a:rPr lang="en" sz="1200" b="1" i="0" u="none" strike="noStrike" cap="none">
                  <a:solidFill>
                    <a:schemeClr val="lt1"/>
                  </a:solidFill>
                  <a:latin typeface="Calibri"/>
                  <a:ea typeface="Calibri"/>
                  <a:cs typeface="Calibri"/>
                  <a:sym typeface="Calibri"/>
                </a:rPr>
                <a:t>COMPARE INTERPRETABILITY, COHERENCE, AND TOPIC RICHNESS</a:t>
              </a:r>
              <a:endParaRPr sz="1400" b="1" i="0" u="none" strike="noStrike" cap="none">
                <a:solidFill>
                  <a:schemeClr val="lt1"/>
                </a:solidFill>
              </a:endParaRPr>
            </a:p>
          </p:txBody>
        </p:sp>
        <p:sp>
          <p:nvSpPr>
            <p:cNvPr id="1037" name="Google Shape;1037;p77"/>
            <p:cNvSpPr/>
            <p:nvPr/>
          </p:nvSpPr>
          <p:spPr>
            <a:xfrm>
              <a:off x="6721435" y="1016402"/>
              <a:ext cx="1098000" cy="1098000"/>
            </a:xfrm>
            <a:prstGeom prst="ellipse">
              <a:avLst/>
            </a:prstGeom>
            <a:solidFill>
              <a:srgbClr val="49ACC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1" i="0" u="none" strike="noStrike" cap="none">
                <a:solidFill>
                  <a:srgbClr val="000000"/>
                </a:solidFill>
              </a:endParaRPr>
            </a:p>
          </p:txBody>
        </p:sp>
        <p:sp>
          <p:nvSpPr>
            <p:cNvPr id="1038" name="Google Shape;1038;p77"/>
            <p:cNvSpPr/>
            <p:nvPr/>
          </p:nvSpPr>
          <p:spPr>
            <a:xfrm>
              <a:off x="6955435" y="1250402"/>
              <a:ext cx="630000" cy="630000"/>
            </a:xfrm>
            <a:prstGeom prst="rect">
              <a:avLst/>
            </a:prstGeom>
            <a:blipFill rotWithShape="1">
              <a:blip r:embed="rId6">
                <a:alphaModFix/>
              </a:blip>
              <a:stretch>
                <a:fillRect/>
              </a:stretch>
            </a:blip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1" i="0" u="none" strike="noStrike" cap="none">
                <a:solidFill>
                  <a:srgbClr val="000000"/>
                </a:solidFill>
              </a:endParaRPr>
            </a:p>
          </p:txBody>
        </p:sp>
        <p:sp>
          <p:nvSpPr>
            <p:cNvPr id="1039" name="Google Shape;1039;p77"/>
            <p:cNvSpPr/>
            <p:nvPr/>
          </p:nvSpPr>
          <p:spPr>
            <a:xfrm>
              <a:off x="6370435" y="2456402"/>
              <a:ext cx="1800000" cy="7200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1" i="0" u="none" strike="noStrike" cap="none">
                <a:solidFill>
                  <a:srgbClr val="000000"/>
                </a:solidFill>
              </a:endParaRPr>
            </a:p>
          </p:txBody>
        </p:sp>
        <p:sp>
          <p:nvSpPr>
            <p:cNvPr id="1040" name="Google Shape;1040;p77"/>
            <p:cNvSpPr txBox="1"/>
            <p:nvPr/>
          </p:nvSpPr>
          <p:spPr>
            <a:xfrm>
              <a:off x="6370435" y="2456402"/>
              <a:ext cx="1800000" cy="720000"/>
            </a:xfrm>
            <a:prstGeom prst="rect">
              <a:avLst/>
            </a:prstGeom>
            <a:noFill/>
            <a:ln>
              <a:noFill/>
            </a:ln>
          </p:spPr>
          <p:txBody>
            <a:bodyPr spcFirstLastPara="1" wrap="square" lIns="0" tIns="0" rIns="0" bIns="0" anchor="t" anchorCtr="0">
              <a:noAutofit/>
            </a:bodyPr>
            <a:lstStyle/>
            <a:p>
              <a:pPr marL="0" marR="0" lvl="0" indent="0" algn="ctr" rtl="0">
                <a:lnSpc>
                  <a:spcPct val="90000"/>
                </a:lnSpc>
                <a:spcBef>
                  <a:spcPts val="0"/>
                </a:spcBef>
                <a:spcAft>
                  <a:spcPts val="0"/>
                </a:spcAft>
                <a:buClr>
                  <a:schemeClr val="dk1"/>
                </a:buClr>
                <a:buSzPts val="1200"/>
                <a:buFont typeface="Calibri"/>
                <a:buNone/>
              </a:pPr>
              <a:r>
                <a:rPr lang="en" sz="1200" b="1" i="0" u="none" strike="noStrike" cap="none">
                  <a:solidFill>
                    <a:schemeClr val="lt1"/>
                  </a:solidFill>
                  <a:latin typeface="Calibri"/>
                  <a:ea typeface="Calibri"/>
                  <a:cs typeface="Calibri"/>
                  <a:sym typeface="Calibri"/>
                </a:rPr>
                <a:t>VISUALIZE RESULTS AND PROVIDE ACTIONABLE INSIGHTS</a:t>
              </a:r>
              <a:endParaRPr sz="1400" b="1" i="0" u="none" strike="noStrike" cap="none">
                <a:solidFill>
                  <a:schemeClr val="lt1"/>
                </a:solidFill>
              </a:endParaRPr>
            </a:p>
          </p:txBody>
        </p:sp>
      </p:grpSp>
      <p:sp>
        <p:nvSpPr>
          <p:cNvPr id="1041" name="Google Shape;1041;p77"/>
          <p:cNvSpPr txBox="1">
            <a:spLocks noGrp="1"/>
          </p:cNvSpPr>
          <p:nvPr>
            <p:ph type="title"/>
          </p:nvPr>
        </p:nvSpPr>
        <p:spPr>
          <a:xfrm>
            <a:off x="321600" y="457200"/>
            <a:ext cx="5829000" cy="6834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
                <a:latin typeface="Sora"/>
                <a:ea typeface="Sora"/>
                <a:cs typeface="Sora"/>
                <a:sym typeface="Sora"/>
              </a:rPr>
              <a:t>Objectives</a:t>
            </a:r>
            <a:endParaRPr>
              <a:latin typeface="Sora"/>
              <a:ea typeface="Sora"/>
              <a:cs typeface="Sora"/>
              <a:sym typeface="Sora"/>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413"/>
        <p:cNvGrpSpPr/>
        <p:nvPr/>
      </p:nvGrpSpPr>
      <p:grpSpPr>
        <a:xfrm>
          <a:off x="0" y="0"/>
          <a:ext cx="0" cy="0"/>
          <a:chOff x="0" y="0"/>
          <a:chExt cx="0" cy="0"/>
        </a:xfrm>
      </p:grpSpPr>
      <p:sp>
        <p:nvSpPr>
          <p:cNvPr id="1414" name="Google Shape;1414;p104"/>
          <p:cNvSpPr txBox="1">
            <a:spLocks noGrp="1"/>
          </p:cNvSpPr>
          <p:nvPr>
            <p:ph type="title" idx="14"/>
          </p:nvPr>
        </p:nvSpPr>
        <p:spPr>
          <a:xfrm>
            <a:off x="628650" y="315224"/>
            <a:ext cx="7381800" cy="8109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200"/>
              <a:buFont typeface="Calibri"/>
              <a:buNone/>
            </a:pPr>
            <a:r>
              <a:rPr lang="en" sz="3500"/>
              <a:t>Business Insights</a:t>
            </a:r>
            <a:endParaRPr sz="3500"/>
          </a:p>
        </p:txBody>
      </p:sp>
      <p:grpSp>
        <p:nvGrpSpPr>
          <p:cNvPr id="1415" name="Google Shape;1415;p104"/>
          <p:cNvGrpSpPr/>
          <p:nvPr/>
        </p:nvGrpSpPr>
        <p:grpSpPr>
          <a:xfrm>
            <a:off x="628650" y="1370572"/>
            <a:ext cx="8571875" cy="3260787"/>
            <a:chOff x="0" y="1805"/>
            <a:chExt cx="8571875" cy="4347716"/>
          </a:xfrm>
        </p:grpSpPr>
        <p:sp>
          <p:nvSpPr>
            <p:cNvPr id="1416" name="Google Shape;1416;p104"/>
            <p:cNvSpPr/>
            <p:nvPr/>
          </p:nvSpPr>
          <p:spPr>
            <a:xfrm>
              <a:off x="0" y="1805"/>
              <a:ext cx="7886700" cy="915300"/>
            </a:xfrm>
            <a:prstGeom prst="roundRect">
              <a:avLst>
                <a:gd name="adj" fmla="val 10000"/>
              </a:avLst>
            </a:prstGeom>
            <a:solidFill>
              <a:srgbClr val="BF504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1" i="0" u="none" strike="noStrike" cap="none">
                <a:solidFill>
                  <a:schemeClr val="dk2"/>
                </a:solidFill>
                <a:latin typeface="Sora"/>
                <a:ea typeface="Sora"/>
                <a:cs typeface="Sora"/>
                <a:sym typeface="Sora"/>
              </a:endParaRPr>
            </a:p>
          </p:txBody>
        </p:sp>
        <p:sp>
          <p:nvSpPr>
            <p:cNvPr id="1417" name="Google Shape;1417;p104"/>
            <p:cNvSpPr/>
            <p:nvPr/>
          </p:nvSpPr>
          <p:spPr>
            <a:xfrm>
              <a:off x="276881" y="207750"/>
              <a:ext cx="503400" cy="503400"/>
            </a:xfrm>
            <a:prstGeom prst="rect">
              <a:avLst/>
            </a:prstGeom>
            <a:blipFill rotWithShape="1">
              <a:blip r:embed="rId3">
                <a:alphaModFix/>
              </a:blip>
              <a:stretch>
                <a:fillRect/>
              </a:stretch>
            </a:blip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1" i="0" u="none" strike="noStrike" cap="none">
                <a:solidFill>
                  <a:schemeClr val="dk2"/>
                </a:solidFill>
                <a:latin typeface="Sora"/>
                <a:ea typeface="Sora"/>
                <a:cs typeface="Sora"/>
                <a:sym typeface="Sora"/>
              </a:endParaRPr>
            </a:p>
          </p:txBody>
        </p:sp>
        <p:sp>
          <p:nvSpPr>
            <p:cNvPr id="1418" name="Google Shape;1418;p104"/>
            <p:cNvSpPr/>
            <p:nvPr/>
          </p:nvSpPr>
          <p:spPr>
            <a:xfrm>
              <a:off x="1057183" y="1805"/>
              <a:ext cx="6829500" cy="9153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1" i="0" u="none" strike="noStrike" cap="none">
                <a:solidFill>
                  <a:schemeClr val="dk2"/>
                </a:solidFill>
                <a:latin typeface="Sora"/>
                <a:ea typeface="Sora"/>
                <a:cs typeface="Sora"/>
                <a:sym typeface="Sora"/>
              </a:endParaRPr>
            </a:p>
          </p:txBody>
        </p:sp>
        <p:sp>
          <p:nvSpPr>
            <p:cNvPr id="1419" name="Google Shape;1419;p104"/>
            <p:cNvSpPr txBox="1"/>
            <p:nvPr/>
          </p:nvSpPr>
          <p:spPr>
            <a:xfrm>
              <a:off x="1057175" y="114908"/>
              <a:ext cx="6059700" cy="802200"/>
            </a:xfrm>
            <a:prstGeom prst="rect">
              <a:avLst/>
            </a:prstGeom>
            <a:noFill/>
            <a:ln>
              <a:noFill/>
            </a:ln>
          </p:spPr>
          <p:txBody>
            <a:bodyPr spcFirstLastPara="1" wrap="square" lIns="96850" tIns="96850" rIns="96850" bIns="96850" anchor="ctr" anchorCtr="0">
              <a:noAutofit/>
            </a:bodyPr>
            <a:lstStyle/>
            <a:p>
              <a:pPr marL="0" lvl="0" indent="0" algn="l" rtl="0">
                <a:spcBef>
                  <a:spcPts val="0"/>
                </a:spcBef>
                <a:spcAft>
                  <a:spcPts val="0"/>
                </a:spcAft>
                <a:buClr>
                  <a:srgbClr val="000000"/>
                </a:buClr>
                <a:buSzPts val="1900"/>
                <a:buFont typeface="Calibri"/>
                <a:buNone/>
              </a:pPr>
              <a:r>
                <a:rPr lang="en" sz="1900" b="1">
                  <a:solidFill>
                    <a:schemeClr val="dk2"/>
                  </a:solidFill>
                  <a:latin typeface="Sora"/>
                  <a:ea typeface="Sora"/>
                  <a:cs typeface="Sora"/>
                  <a:sym typeface="Sora"/>
                </a:rPr>
                <a:t>Budget listings: focus on value and basics</a:t>
              </a:r>
              <a:endParaRPr b="1">
                <a:solidFill>
                  <a:schemeClr val="dk2"/>
                </a:solidFill>
                <a:latin typeface="Sora"/>
                <a:ea typeface="Sora"/>
                <a:cs typeface="Sora"/>
                <a:sym typeface="Sora"/>
              </a:endParaRPr>
            </a:p>
            <a:p>
              <a:pPr marL="0" marR="0" lvl="0" indent="0" algn="l" rtl="0">
                <a:lnSpc>
                  <a:spcPct val="90000"/>
                </a:lnSpc>
                <a:spcBef>
                  <a:spcPts val="0"/>
                </a:spcBef>
                <a:spcAft>
                  <a:spcPts val="0"/>
                </a:spcAft>
                <a:buClr>
                  <a:schemeClr val="dk1"/>
                </a:buClr>
                <a:buSzPts val="1900"/>
                <a:buFont typeface="Calibri"/>
                <a:buNone/>
              </a:pPr>
              <a:endParaRPr sz="1600" b="1">
                <a:solidFill>
                  <a:schemeClr val="dk2"/>
                </a:solidFill>
                <a:latin typeface="Sora"/>
                <a:ea typeface="Sora"/>
                <a:cs typeface="Sora"/>
                <a:sym typeface="Sora"/>
              </a:endParaRPr>
            </a:p>
          </p:txBody>
        </p:sp>
        <p:sp>
          <p:nvSpPr>
            <p:cNvPr id="1420" name="Google Shape;1420;p104"/>
            <p:cNvSpPr/>
            <p:nvPr/>
          </p:nvSpPr>
          <p:spPr>
            <a:xfrm>
              <a:off x="0" y="1145944"/>
              <a:ext cx="7886700" cy="915300"/>
            </a:xfrm>
            <a:prstGeom prst="roundRect">
              <a:avLst>
                <a:gd name="adj" fmla="val 10000"/>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1" i="0" u="none" strike="noStrike" cap="none">
                <a:solidFill>
                  <a:schemeClr val="dk2"/>
                </a:solidFill>
                <a:latin typeface="Sora"/>
                <a:ea typeface="Sora"/>
                <a:cs typeface="Sora"/>
                <a:sym typeface="Sora"/>
              </a:endParaRPr>
            </a:p>
          </p:txBody>
        </p:sp>
        <p:sp>
          <p:nvSpPr>
            <p:cNvPr id="1421" name="Google Shape;1421;p104"/>
            <p:cNvSpPr/>
            <p:nvPr/>
          </p:nvSpPr>
          <p:spPr>
            <a:xfrm>
              <a:off x="276881" y="1351889"/>
              <a:ext cx="503400" cy="503400"/>
            </a:xfrm>
            <a:prstGeom prst="rect">
              <a:avLst/>
            </a:prstGeom>
            <a:blipFill rotWithShape="1">
              <a:blip r:embed="rId4">
                <a:alphaModFix/>
              </a:blip>
              <a:stretch>
                <a:fillRect/>
              </a:stretch>
            </a:blip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1" i="0" u="none" strike="noStrike" cap="none">
                <a:solidFill>
                  <a:schemeClr val="dk2"/>
                </a:solidFill>
                <a:latin typeface="Sora"/>
                <a:ea typeface="Sora"/>
                <a:cs typeface="Sora"/>
                <a:sym typeface="Sora"/>
              </a:endParaRPr>
            </a:p>
          </p:txBody>
        </p:sp>
        <p:sp>
          <p:nvSpPr>
            <p:cNvPr id="1422" name="Google Shape;1422;p104"/>
            <p:cNvSpPr/>
            <p:nvPr/>
          </p:nvSpPr>
          <p:spPr>
            <a:xfrm>
              <a:off x="1057183" y="1145944"/>
              <a:ext cx="6829500" cy="9153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1" i="0" u="none" strike="noStrike" cap="none">
                <a:solidFill>
                  <a:schemeClr val="dk2"/>
                </a:solidFill>
                <a:latin typeface="Sora"/>
                <a:ea typeface="Sora"/>
                <a:cs typeface="Sora"/>
                <a:sym typeface="Sora"/>
              </a:endParaRPr>
            </a:p>
          </p:txBody>
        </p:sp>
        <p:sp>
          <p:nvSpPr>
            <p:cNvPr id="1423" name="Google Shape;1423;p104"/>
            <p:cNvSpPr txBox="1"/>
            <p:nvPr/>
          </p:nvSpPr>
          <p:spPr>
            <a:xfrm>
              <a:off x="1057175" y="1351875"/>
              <a:ext cx="7514700" cy="709500"/>
            </a:xfrm>
            <a:prstGeom prst="rect">
              <a:avLst/>
            </a:prstGeom>
            <a:noFill/>
            <a:ln>
              <a:noFill/>
            </a:ln>
          </p:spPr>
          <p:txBody>
            <a:bodyPr spcFirstLastPara="1" wrap="square" lIns="96850" tIns="96850" rIns="96850" bIns="96850" anchor="ctr" anchorCtr="0">
              <a:noAutofit/>
            </a:bodyPr>
            <a:lstStyle/>
            <a:p>
              <a:pPr marL="0" lvl="0" indent="0" algn="l" rtl="0">
                <a:spcBef>
                  <a:spcPts val="0"/>
                </a:spcBef>
                <a:spcAft>
                  <a:spcPts val="0"/>
                </a:spcAft>
                <a:buClr>
                  <a:srgbClr val="000000"/>
                </a:buClr>
                <a:buSzPts val="1900"/>
                <a:buFont typeface="Calibri"/>
                <a:buNone/>
              </a:pPr>
              <a:r>
                <a:rPr lang="en" sz="1800" b="1">
                  <a:solidFill>
                    <a:schemeClr val="dk2"/>
                  </a:solidFill>
                  <a:latin typeface="Sora"/>
                  <a:ea typeface="Sora"/>
                  <a:cs typeface="Sora"/>
                  <a:sym typeface="Sora"/>
                </a:rPr>
                <a:t>Luxury listings: emphasize views and unique experiences</a:t>
              </a:r>
              <a:endParaRPr sz="1300" b="1">
                <a:solidFill>
                  <a:schemeClr val="dk2"/>
                </a:solidFill>
                <a:latin typeface="Sora"/>
                <a:ea typeface="Sora"/>
                <a:cs typeface="Sora"/>
                <a:sym typeface="Sora"/>
              </a:endParaRPr>
            </a:p>
            <a:p>
              <a:pPr marL="0" marR="0" lvl="0" indent="0" algn="l" rtl="0">
                <a:lnSpc>
                  <a:spcPct val="90000"/>
                </a:lnSpc>
                <a:spcBef>
                  <a:spcPts val="0"/>
                </a:spcBef>
                <a:spcAft>
                  <a:spcPts val="0"/>
                </a:spcAft>
                <a:buClr>
                  <a:schemeClr val="dk1"/>
                </a:buClr>
                <a:buSzPts val="1900"/>
                <a:buFont typeface="Calibri"/>
                <a:buNone/>
              </a:pPr>
              <a:endParaRPr sz="1700" b="1">
                <a:solidFill>
                  <a:schemeClr val="dk2"/>
                </a:solidFill>
                <a:latin typeface="Sora"/>
                <a:ea typeface="Sora"/>
                <a:cs typeface="Sora"/>
                <a:sym typeface="Sora"/>
              </a:endParaRPr>
            </a:p>
          </p:txBody>
        </p:sp>
        <p:sp>
          <p:nvSpPr>
            <p:cNvPr id="1424" name="Google Shape;1424;p104"/>
            <p:cNvSpPr/>
            <p:nvPr/>
          </p:nvSpPr>
          <p:spPr>
            <a:xfrm>
              <a:off x="0" y="2290082"/>
              <a:ext cx="7886700" cy="915300"/>
            </a:xfrm>
            <a:prstGeom prst="roundRect">
              <a:avLst>
                <a:gd name="adj" fmla="val 10000"/>
              </a:avLst>
            </a:prstGeom>
            <a:solidFill>
              <a:srgbClr val="B4BA5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1" i="0" u="none" strike="noStrike" cap="none">
                <a:solidFill>
                  <a:schemeClr val="dk2"/>
                </a:solidFill>
                <a:latin typeface="Sora"/>
                <a:ea typeface="Sora"/>
                <a:cs typeface="Sora"/>
                <a:sym typeface="Sora"/>
              </a:endParaRPr>
            </a:p>
          </p:txBody>
        </p:sp>
        <p:sp>
          <p:nvSpPr>
            <p:cNvPr id="1425" name="Google Shape;1425;p104"/>
            <p:cNvSpPr/>
            <p:nvPr/>
          </p:nvSpPr>
          <p:spPr>
            <a:xfrm>
              <a:off x="276881" y="2496027"/>
              <a:ext cx="503400" cy="503400"/>
            </a:xfrm>
            <a:prstGeom prst="rect">
              <a:avLst/>
            </a:prstGeom>
            <a:blipFill rotWithShape="1">
              <a:blip r:embed="rId5">
                <a:alphaModFix/>
              </a:blip>
              <a:stretch>
                <a:fillRect/>
              </a:stretch>
            </a:blip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1" i="0" u="none" strike="noStrike" cap="none">
                <a:solidFill>
                  <a:schemeClr val="dk2"/>
                </a:solidFill>
                <a:latin typeface="Sora"/>
                <a:ea typeface="Sora"/>
                <a:cs typeface="Sora"/>
                <a:sym typeface="Sora"/>
              </a:endParaRPr>
            </a:p>
          </p:txBody>
        </p:sp>
        <p:sp>
          <p:nvSpPr>
            <p:cNvPr id="1426" name="Google Shape;1426;p104"/>
            <p:cNvSpPr/>
            <p:nvPr/>
          </p:nvSpPr>
          <p:spPr>
            <a:xfrm>
              <a:off x="1057183" y="2290082"/>
              <a:ext cx="3549000" cy="9153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1" i="0" u="none" strike="noStrike" cap="none">
                <a:solidFill>
                  <a:schemeClr val="dk2"/>
                </a:solidFill>
                <a:latin typeface="Sora"/>
                <a:ea typeface="Sora"/>
                <a:cs typeface="Sora"/>
                <a:sym typeface="Sora"/>
              </a:endParaRPr>
            </a:p>
          </p:txBody>
        </p:sp>
        <p:sp>
          <p:nvSpPr>
            <p:cNvPr id="1427" name="Google Shape;1427;p104"/>
            <p:cNvSpPr txBox="1"/>
            <p:nvPr/>
          </p:nvSpPr>
          <p:spPr>
            <a:xfrm>
              <a:off x="1057175" y="2495742"/>
              <a:ext cx="6829500" cy="709500"/>
            </a:xfrm>
            <a:prstGeom prst="rect">
              <a:avLst/>
            </a:prstGeom>
            <a:noFill/>
            <a:ln>
              <a:noFill/>
            </a:ln>
          </p:spPr>
          <p:txBody>
            <a:bodyPr spcFirstLastPara="1" wrap="square" lIns="96850" tIns="96850" rIns="96850" bIns="96850" anchor="ctr" anchorCtr="0">
              <a:noAutofit/>
            </a:bodyPr>
            <a:lstStyle/>
            <a:p>
              <a:pPr marL="0" lvl="0" indent="0" algn="l" rtl="0">
                <a:spcBef>
                  <a:spcPts val="0"/>
                </a:spcBef>
                <a:spcAft>
                  <a:spcPts val="0"/>
                </a:spcAft>
                <a:buClr>
                  <a:srgbClr val="000000"/>
                </a:buClr>
                <a:buSzPts val="1900"/>
                <a:buFont typeface="Calibri"/>
                <a:buNone/>
              </a:pPr>
              <a:r>
                <a:rPr lang="en" sz="1900" b="1">
                  <a:solidFill>
                    <a:schemeClr val="dk2"/>
                  </a:solidFill>
                  <a:latin typeface="Sora"/>
                  <a:ea typeface="Sora"/>
                  <a:cs typeface="Sora"/>
                  <a:sym typeface="Sora"/>
                </a:rPr>
                <a:t>Hosts can improve cleanliness and responsiveness</a:t>
              </a:r>
              <a:endParaRPr b="1">
                <a:solidFill>
                  <a:schemeClr val="dk2"/>
                </a:solidFill>
                <a:latin typeface="Sora"/>
                <a:ea typeface="Sora"/>
                <a:cs typeface="Sora"/>
                <a:sym typeface="Sora"/>
              </a:endParaRPr>
            </a:p>
            <a:p>
              <a:pPr marL="0" marR="0" lvl="0" indent="0" algn="l" rtl="0">
                <a:lnSpc>
                  <a:spcPct val="90000"/>
                </a:lnSpc>
                <a:spcBef>
                  <a:spcPts val="0"/>
                </a:spcBef>
                <a:spcAft>
                  <a:spcPts val="0"/>
                </a:spcAft>
                <a:buClr>
                  <a:schemeClr val="dk1"/>
                </a:buClr>
                <a:buSzPts val="1900"/>
                <a:buFont typeface="Calibri"/>
                <a:buNone/>
              </a:pPr>
              <a:endParaRPr sz="1900" b="1">
                <a:solidFill>
                  <a:schemeClr val="dk2"/>
                </a:solidFill>
                <a:latin typeface="Sora"/>
                <a:ea typeface="Sora"/>
                <a:cs typeface="Sora"/>
                <a:sym typeface="Sora"/>
              </a:endParaRPr>
            </a:p>
          </p:txBody>
        </p:sp>
        <p:sp>
          <p:nvSpPr>
            <p:cNvPr id="1428" name="Google Shape;1428;p104"/>
            <p:cNvSpPr/>
            <p:nvPr/>
          </p:nvSpPr>
          <p:spPr>
            <a:xfrm>
              <a:off x="4606198" y="2290082"/>
              <a:ext cx="3280500" cy="9153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1" i="0" u="none" strike="noStrike" cap="none">
                <a:solidFill>
                  <a:schemeClr val="dk2"/>
                </a:solidFill>
                <a:latin typeface="Sora"/>
                <a:ea typeface="Sora"/>
                <a:cs typeface="Sora"/>
                <a:sym typeface="Sora"/>
              </a:endParaRPr>
            </a:p>
          </p:txBody>
        </p:sp>
        <p:sp>
          <p:nvSpPr>
            <p:cNvPr id="1429" name="Google Shape;1429;p104"/>
            <p:cNvSpPr txBox="1"/>
            <p:nvPr/>
          </p:nvSpPr>
          <p:spPr>
            <a:xfrm>
              <a:off x="3024350" y="2290075"/>
              <a:ext cx="4862100" cy="915300"/>
            </a:xfrm>
            <a:prstGeom prst="rect">
              <a:avLst/>
            </a:prstGeom>
            <a:noFill/>
            <a:ln>
              <a:noFill/>
            </a:ln>
          </p:spPr>
          <p:txBody>
            <a:bodyPr spcFirstLastPara="1" wrap="square" lIns="96850" tIns="96850" rIns="96850" bIns="96850" anchor="ctr" anchorCtr="0">
              <a:noAutofit/>
            </a:bodyPr>
            <a:lstStyle/>
            <a:p>
              <a:pPr marL="0" marR="0" lvl="0" indent="0" algn="l" rtl="0">
                <a:lnSpc>
                  <a:spcPct val="90000"/>
                </a:lnSpc>
                <a:spcBef>
                  <a:spcPts val="420"/>
                </a:spcBef>
                <a:spcAft>
                  <a:spcPts val="0"/>
                </a:spcAft>
                <a:buClr>
                  <a:schemeClr val="dk1"/>
                </a:buClr>
                <a:buSzPts val="1200"/>
                <a:buFont typeface="Calibri"/>
                <a:buNone/>
              </a:pPr>
              <a:endParaRPr sz="1500" b="1" i="0" u="none" strike="noStrike" cap="none">
                <a:solidFill>
                  <a:schemeClr val="dk2"/>
                </a:solidFill>
                <a:latin typeface="Sora"/>
                <a:ea typeface="Sora"/>
                <a:cs typeface="Sora"/>
                <a:sym typeface="Sora"/>
              </a:endParaRPr>
            </a:p>
          </p:txBody>
        </p:sp>
        <p:sp>
          <p:nvSpPr>
            <p:cNvPr id="1430" name="Google Shape;1430;p104"/>
            <p:cNvSpPr/>
            <p:nvPr/>
          </p:nvSpPr>
          <p:spPr>
            <a:xfrm>
              <a:off x="0" y="3434221"/>
              <a:ext cx="7886700" cy="915300"/>
            </a:xfrm>
            <a:prstGeom prst="roundRect">
              <a:avLst>
                <a:gd name="adj" fmla="val 10000"/>
              </a:avLst>
            </a:prstGeom>
            <a:solidFill>
              <a:srgbClr val="49ACC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1" i="0" u="none" strike="noStrike" cap="none">
                <a:solidFill>
                  <a:schemeClr val="dk2"/>
                </a:solidFill>
                <a:latin typeface="Sora"/>
                <a:ea typeface="Sora"/>
                <a:cs typeface="Sora"/>
                <a:sym typeface="Sora"/>
              </a:endParaRPr>
            </a:p>
          </p:txBody>
        </p:sp>
        <p:sp>
          <p:nvSpPr>
            <p:cNvPr id="1431" name="Google Shape;1431;p104"/>
            <p:cNvSpPr/>
            <p:nvPr/>
          </p:nvSpPr>
          <p:spPr>
            <a:xfrm>
              <a:off x="276881" y="3640166"/>
              <a:ext cx="503400" cy="503400"/>
            </a:xfrm>
            <a:prstGeom prst="rect">
              <a:avLst/>
            </a:prstGeom>
            <a:blipFill rotWithShape="1">
              <a:blip r:embed="rId6">
                <a:alphaModFix/>
              </a:blip>
              <a:stretch>
                <a:fillRect/>
              </a:stretch>
            </a:blip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1" i="0" u="none" strike="noStrike" cap="none">
                <a:solidFill>
                  <a:schemeClr val="dk2"/>
                </a:solidFill>
                <a:latin typeface="Sora"/>
                <a:ea typeface="Sora"/>
                <a:cs typeface="Sora"/>
                <a:sym typeface="Sora"/>
              </a:endParaRPr>
            </a:p>
          </p:txBody>
        </p:sp>
        <p:sp>
          <p:nvSpPr>
            <p:cNvPr id="1432" name="Google Shape;1432;p104"/>
            <p:cNvSpPr/>
            <p:nvPr/>
          </p:nvSpPr>
          <p:spPr>
            <a:xfrm>
              <a:off x="1057183" y="3434221"/>
              <a:ext cx="6829500" cy="9153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1" i="0" u="none" strike="noStrike" cap="none">
                <a:solidFill>
                  <a:schemeClr val="dk2"/>
                </a:solidFill>
                <a:latin typeface="Sora"/>
                <a:ea typeface="Sora"/>
                <a:cs typeface="Sora"/>
                <a:sym typeface="Sora"/>
              </a:endParaRPr>
            </a:p>
          </p:txBody>
        </p:sp>
        <p:sp>
          <p:nvSpPr>
            <p:cNvPr id="1433" name="Google Shape;1433;p104"/>
            <p:cNvSpPr txBox="1"/>
            <p:nvPr/>
          </p:nvSpPr>
          <p:spPr>
            <a:xfrm>
              <a:off x="1057175" y="3640011"/>
              <a:ext cx="6829500" cy="709500"/>
            </a:xfrm>
            <a:prstGeom prst="rect">
              <a:avLst/>
            </a:prstGeom>
            <a:noFill/>
            <a:ln>
              <a:noFill/>
            </a:ln>
          </p:spPr>
          <p:txBody>
            <a:bodyPr spcFirstLastPara="1" wrap="square" lIns="96850" tIns="96850" rIns="96850" bIns="96850" anchor="ctr" anchorCtr="0">
              <a:noAutofit/>
            </a:bodyPr>
            <a:lstStyle/>
            <a:p>
              <a:pPr marL="0" lvl="0" indent="0" algn="l" rtl="0">
                <a:spcBef>
                  <a:spcPts val="0"/>
                </a:spcBef>
                <a:spcAft>
                  <a:spcPts val="0"/>
                </a:spcAft>
                <a:buClr>
                  <a:srgbClr val="000000"/>
                </a:buClr>
                <a:buSzPts val="1900"/>
                <a:buFont typeface="Calibri"/>
                <a:buNone/>
              </a:pPr>
              <a:r>
                <a:rPr lang="en" sz="1900" b="1">
                  <a:solidFill>
                    <a:schemeClr val="dk2"/>
                  </a:solidFill>
                  <a:latin typeface="Sora"/>
                  <a:ea typeface="Sora"/>
                  <a:cs typeface="Sora"/>
                  <a:sym typeface="Sora"/>
                </a:rPr>
                <a:t>Airbnb can align pricing with guest sentiment</a:t>
              </a:r>
              <a:endParaRPr b="1">
                <a:solidFill>
                  <a:schemeClr val="dk2"/>
                </a:solidFill>
                <a:latin typeface="Sora"/>
                <a:ea typeface="Sora"/>
                <a:cs typeface="Sora"/>
                <a:sym typeface="Sora"/>
              </a:endParaRPr>
            </a:p>
            <a:p>
              <a:pPr marL="0" marR="0" lvl="0" indent="0" algn="l" rtl="0">
                <a:lnSpc>
                  <a:spcPct val="90000"/>
                </a:lnSpc>
                <a:spcBef>
                  <a:spcPts val="0"/>
                </a:spcBef>
                <a:spcAft>
                  <a:spcPts val="0"/>
                </a:spcAft>
                <a:buClr>
                  <a:schemeClr val="dk1"/>
                </a:buClr>
                <a:buSzPts val="1900"/>
                <a:buFont typeface="Calibri"/>
                <a:buNone/>
              </a:pPr>
              <a:endParaRPr sz="1700" b="1">
                <a:solidFill>
                  <a:schemeClr val="dk2"/>
                </a:solidFill>
                <a:latin typeface="Sora"/>
                <a:ea typeface="Sora"/>
                <a:cs typeface="Sora"/>
                <a:sym typeface="Sora"/>
              </a:endParaRPr>
            </a:p>
          </p:txBody>
        </p:sp>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437"/>
        <p:cNvGrpSpPr/>
        <p:nvPr/>
      </p:nvGrpSpPr>
      <p:grpSpPr>
        <a:xfrm>
          <a:off x="0" y="0"/>
          <a:ext cx="0" cy="0"/>
          <a:chOff x="0" y="0"/>
          <a:chExt cx="0" cy="0"/>
        </a:xfrm>
      </p:grpSpPr>
      <p:sp>
        <p:nvSpPr>
          <p:cNvPr id="1438" name="Google Shape;1438;p105"/>
          <p:cNvSpPr txBox="1">
            <a:spLocks noGrp="1"/>
          </p:cNvSpPr>
          <p:nvPr>
            <p:ph type="title"/>
          </p:nvPr>
        </p:nvSpPr>
        <p:spPr>
          <a:xfrm>
            <a:off x="3074850" y="228600"/>
            <a:ext cx="5829000" cy="6834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
                <a:latin typeface="Sora"/>
                <a:ea typeface="Sora"/>
                <a:cs typeface="Sora"/>
                <a:sym typeface="Sora"/>
              </a:rPr>
              <a:t>Conclusion</a:t>
            </a:r>
            <a:endParaRPr>
              <a:latin typeface="Sora"/>
              <a:ea typeface="Sora"/>
              <a:cs typeface="Sora"/>
              <a:sym typeface="Sora"/>
            </a:endParaRPr>
          </a:p>
        </p:txBody>
      </p:sp>
      <p:grpSp>
        <p:nvGrpSpPr>
          <p:cNvPr id="1439" name="Google Shape;1439;p105"/>
          <p:cNvGrpSpPr/>
          <p:nvPr/>
        </p:nvGrpSpPr>
        <p:grpSpPr>
          <a:xfrm>
            <a:off x="529575" y="1560731"/>
            <a:ext cx="8102962" cy="2591546"/>
            <a:chOff x="46529" y="768902"/>
            <a:chExt cx="8102962" cy="2655000"/>
          </a:xfrm>
        </p:grpSpPr>
        <p:sp>
          <p:nvSpPr>
            <p:cNvPr id="1440" name="Google Shape;1440;p105"/>
            <p:cNvSpPr/>
            <p:nvPr/>
          </p:nvSpPr>
          <p:spPr>
            <a:xfrm>
              <a:off x="518185" y="768902"/>
              <a:ext cx="1475400" cy="1475400"/>
            </a:xfrm>
            <a:prstGeom prst="ellipse">
              <a:avLst/>
            </a:prstGeom>
            <a:solidFill>
              <a:srgbClr val="BF50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105"/>
            <p:cNvSpPr/>
            <p:nvPr/>
          </p:nvSpPr>
          <p:spPr>
            <a:xfrm>
              <a:off x="832623" y="1083340"/>
              <a:ext cx="846600" cy="846600"/>
            </a:xfrm>
            <a:prstGeom prst="rect">
              <a:avLst/>
            </a:prstGeom>
            <a:blipFill rotWithShape="1">
              <a:blip r:embed="rId3">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105"/>
            <p:cNvSpPr/>
            <p:nvPr/>
          </p:nvSpPr>
          <p:spPr>
            <a:xfrm>
              <a:off x="46529" y="2703902"/>
              <a:ext cx="2418900" cy="72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105"/>
            <p:cNvSpPr txBox="1"/>
            <p:nvPr/>
          </p:nvSpPr>
          <p:spPr>
            <a:xfrm>
              <a:off x="46529" y="2703902"/>
              <a:ext cx="2418900" cy="720000"/>
            </a:xfrm>
            <a:prstGeom prst="rect">
              <a:avLst/>
            </a:prstGeom>
            <a:noFill/>
            <a:ln>
              <a:noFill/>
            </a:ln>
          </p:spPr>
          <p:txBody>
            <a:bodyPr spcFirstLastPara="1" wrap="square" lIns="0" tIns="0" rIns="0" bIns="0" anchor="t" anchorCtr="0">
              <a:noAutofit/>
            </a:bodyPr>
            <a:lstStyle/>
            <a:p>
              <a:pPr marL="0" marR="0" lvl="0" indent="0" algn="ctr" rtl="0">
                <a:lnSpc>
                  <a:spcPct val="90000"/>
                </a:lnSpc>
                <a:spcBef>
                  <a:spcPts val="0"/>
                </a:spcBef>
                <a:spcAft>
                  <a:spcPts val="0"/>
                </a:spcAft>
                <a:buClr>
                  <a:srgbClr val="000000"/>
                </a:buClr>
                <a:buSzPts val="1300"/>
                <a:buFont typeface="Arial"/>
                <a:buNone/>
              </a:pPr>
              <a:r>
                <a:rPr lang="en" sz="1300" i="0" u="none" strike="noStrike" cap="none">
                  <a:solidFill>
                    <a:srgbClr val="000000"/>
                  </a:solidFill>
                  <a:latin typeface="Sora"/>
                  <a:ea typeface="Sora"/>
                  <a:cs typeface="Sora"/>
                  <a:sym typeface="Sora"/>
                </a:rPr>
                <a:t>SEATTLESTAY AI TRANSFORMS UNSTRUCTURED REVIEWS INTO ACTIONABLE INSIGHTS</a:t>
              </a:r>
              <a:endParaRPr>
                <a:latin typeface="Sora"/>
                <a:ea typeface="Sora"/>
                <a:cs typeface="Sora"/>
                <a:sym typeface="Sora"/>
              </a:endParaRPr>
            </a:p>
          </p:txBody>
        </p:sp>
        <p:sp>
          <p:nvSpPr>
            <p:cNvPr id="1444" name="Google Shape;1444;p105"/>
            <p:cNvSpPr/>
            <p:nvPr/>
          </p:nvSpPr>
          <p:spPr>
            <a:xfrm>
              <a:off x="3360216" y="768902"/>
              <a:ext cx="1475400" cy="1475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105"/>
            <p:cNvSpPr/>
            <p:nvPr/>
          </p:nvSpPr>
          <p:spPr>
            <a:xfrm>
              <a:off x="3674654" y="1083340"/>
              <a:ext cx="846600" cy="846600"/>
            </a:xfrm>
            <a:prstGeom prst="rect">
              <a:avLst/>
            </a:prstGeom>
            <a:blipFill rotWithShape="1">
              <a:blip r:embed="rId4">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105"/>
            <p:cNvSpPr/>
            <p:nvPr/>
          </p:nvSpPr>
          <p:spPr>
            <a:xfrm>
              <a:off x="2888560" y="2703902"/>
              <a:ext cx="2418900" cy="72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105"/>
            <p:cNvSpPr txBox="1"/>
            <p:nvPr/>
          </p:nvSpPr>
          <p:spPr>
            <a:xfrm>
              <a:off x="2888560" y="2703902"/>
              <a:ext cx="2418900" cy="720000"/>
            </a:xfrm>
            <a:prstGeom prst="rect">
              <a:avLst/>
            </a:prstGeom>
            <a:noFill/>
            <a:ln>
              <a:noFill/>
            </a:ln>
          </p:spPr>
          <p:txBody>
            <a:bodyPr spcFirstLastPara="1" wrap="square" lIns="0" tIns="0" rIns="0" bIns="0" anchor="t" anchorCtr="0">
              <a:noAutofit/>
            </a:bodyPr>
            <a:lstStyle/>
            <a:p>
              <a:pPr marL="0" marR="0" lvl="0" indent="0" algn="ctr" rtl="0">
                <a:lnSpc>
                  <a:spcPct val="90000"/>
                </a:lnSpc>
                <a:spcBef>
                  <a:spcPts val="0"/>
                </a:spcBef>
                <a:spcAft>
                  <a:spcPts val="0"/>
                </a:spcAft>
                <a:buClr>
                  <a:srgbClr val="000000"/>
                </a:buClr>
                <a:buSzPts val="1300"/>
                <a:buFont typeface="Arial"/>
                <a:buNone/>
              </a:pPr>
              <a:r>
                <a:rPr lang="en" sz="1300" i="0" u="none" strike="noStrike" cap="none">
                  <a:solidFill>
                    <a:srgbClr val="000000"/>
                  </a:solidFill>
                  <a:latin typeface="Sora"/>
                  <a:ea typeface="Sora"/>
                  <a:cs typeface="Sora"/>
                  <a:sym typeface="Sora"/>
                </a:rPr>
                <a:t>HELPS HOSTS OPTIMIZE LISTINGS AND IMPROVE GUEST EXPERIENCE</a:t>
              </a:r>
              <a:endParaRPr>
                <a:latin typeface="Sora"/>
                <a:ea typeface="Sora"/>
                <a:cs typeface="Sora"/>
                <a:sym typeface="Sora"/>
              </a:endParaRPr>
            </a:p>
          </p:txBody>
        </p:sp>
        <p:sp>
          <p:nvSpPr>
            <p:cNvPr id="1448" name="Google Shape;1448;p105"/>
            <p:cNvSpPr/>
            <p:nvPr/>
          </p:nvSpPr>
          <p:spPr>
            <a:xfrm>
              <a:off x="6202248" y="768902"/>
              <a:ext cx="1475400" cy="14754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105"/>
            <p:cNvSpPr/>
            <p:nvPr/>
          </p:nvSpPr>
          <p:spPr>
            <a:xfrm>
              <a:off x="6516685" y="1083340"/>
              <a:ext cx="846600" cy="846600"/>
            </a:xfrm>
            <a:prstGeom prst="rect">
              <a:avLst/>
            </a:prstGeom>
            <a:blipFill rotWithShape="1">
              <a:blip r:embed="rId5">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105"/>
            <p:cNvSpPr/>
            <p:nvPr/>
          </p:nvSpPr>
          <p:spPr>
            <a:xfrm>
              <a:off x="5730591" y="2703902"/>
              <a:ext cx="2418900" cy="72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105"/>
            <p:cNvSpPr txBox="1"/>
            <p:nvPr/>
          </p:nvSpPr>
          <p:spPr>
            <a:xfrm>
              <a:off x="5730591" y="2703902"/>
              <a:ext cx="2418900" cy="720000"/>
            </a:xfrm>
            <a:prstGeom prst="rect">
              <a:avLst/>
            </a:prstGeom>
            <a:noFill/>
            <a:ln>
              <a:noFill/>
            </a:ln>
          </p:spPr>
          <p:txBody>
            <a:bodyPr spcFirstLastPara="1" wrap="square" lIns="0" tIns="0" rIns="0" bIns="0" anchor="t" anchorCtr="0">
              <a:noAutofit/>
            </a:bodyPr>
            <a:lstStyle/>
            <a:p>
              <a:pPr marL="0" marR="0" lvl="0" indent="0" algn="ctr" rtl="0">
                <a:lnSpc>
                  <a:spcPct val="90000"/>
                </a:lnSpc>
                <a:spcBef>
                  <a:spcPts val="0"/>
                </a:spcBef>
                <a:spcAft>
                  <a:spcPts val="0"/>
                </a:spcAft>
                <a:buClr>
                  <a:srgbClr val="000000"/>
                </a:buClr>
                <a:buSzPts val="1300"/>
                <a:buFont typeface="Arial"/>
                <a:buNone/>
              </a:pPr>
              <a:r>
                <a:rPr lang="en" sz="1300" i="0" u="none" strike="noStrike" cap="none">
                  <a:solidFill>
                    <a:srgbClr val="000000"/>
                  </a:solidFill>
                  <a:latin typeface="Sora"/>
                  <a:ea typeface="Sora"/>
                  <a:cs typeface="Sora"/>
                  <a:sym typeface="Sora"/>
                </a:rPr>
                <a:t>FUTURE SCOPE: SENTIMENT ANALYSIS, PERSONALIZATION</a:t>
              </a:r>
              <a:endParaRPr>
                <a:latin typeface="Sora"/>
                <a:ea typeface="Sora"/>
                <a:cs typeface="Sora"/>
                <a:sym typeface="Sora"/>
              </a:endParaRPr>
            </a:p>
          </p:txBody>
        </p:sp>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455"/>
        <p:cNvGrpSpPr/>
        <p:nvPr/>
      </p:nvGrpSpPr>
      <p:grpSpPr>
        <a:xfrm>
          <a:off x="0" y="0"/>
          <a:ext cx="0" cy="0"/>
          <a:chOff x="0" y="0"/>
          <a:chExt cx="0" cy="0"/>
        </a:xfrm>
      </p:grpSpPr>
      <p:sp>
        <p:nvSpPr>
          <p:cNvPr id="1456" name="Google Shape;1456;p106"/>
          <p:cNvSpPr txBox="1">
            <a:spLocks noGrp="1"/>
          </p:cNvSpPr>
          <p:nvPr>
            <p:ph type="title"/>
          </p:nvPr>
        </p:nvSpPr>
        <p:spPr>
          <a:xfrm>
            <a:off x="2662050" y="1569925"/>
            <a:ext cx="3819900" cy="1031400"/>
          </a:xfrm>
          <a:prstGeom prst="rect">
            <a:avLst/>
          </a:prstGeom>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Sora"/>
                <a:ea typeface="Sora"/>
                <a:cs typeface="Sora"/>
                <a:sym typeface="Sora"/>
              </a:rPr>
              <a:t>Thank you</a:t>
            </a:r>
            <a:endParaRPr>
              <a:latin typeface="Sora"/>
              <a:ea typeface="Sora"/>
              <a:cs typeface="Sora"/>
              <a:sym typeface="Sora"/>
            </a:endParaRPr>
          </a:p>
        </p:txBody>
      </p:sp>
      <p:sp>
        <p:nvSpPr>
          <p:cNvPr id="1457" name="Google Shape;1457;p106"/>
          <p:cNvSpPr txBox="1">
            <a:spLocks noGrp="1"/>
          </p:cNvSpPr>
          <p:nvPr>
            <p:ph type="title" idx="4294967295"/>
          </p:nvPr>
        </p:nvSpPr>
        <p:spPr>
          <a:xfrm>
            <a:off x="0" y="3644100"/>
            <a:ext cx="6637500" cy="1499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Any questions? </a:t>
            </a:r>
            <a:endParaRPr/>
          </a:p>
          <a:p>
            <a:pPr marL="0" lvl="0" indent="0" algn="l" rtl="0">
              <a:spcBef>
                <a:spcPts val="0"/>
              </a:spcBef>
              <a:spcAft>
                <a:spcPts val="0"/>
              </a:spcAft>
              <a:buNone/>
            </a:pPr>
            <a:r>
              <a:rPr lang="en"/>
              <a:t>Ask away!</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45"/>
        <p:cNvGrpSpPr/>
        <p:nvPr/>
      </p:nvGrpSpPr>
      <p:grpSpPr>
        <a:xfrm>
          <a:off x="0" y="0"/>
          <a:ext cx="0" cy="0"/>
          <a:chOff x="0" y="0"/>
          <a:chExt cx="0" cy="0"/>
        </a:xfrm>
      </p:grpSpPr>
      <p:pic>
        <p:nvPicPr>
          <p:cNvPr id="1046" name="Google Shape;1046;p78" descr="A diagram of a website&#10;&#10;AI-generated content may be incorrect."/>
          <p:cNvPicPr preferRelativeResize="0"/>
          <p:nvPr/>
        </p:nvPicPr>
        <p:blipFill rotWithShape="1">
          <a:blip r:embed="rId3">
            <a:alphaModFix/>
          </a:blip>
          <a:srcRect/>
          <a:stretch/>
        </p:blipFill>
        <p:spPr>
          <a:xfrm>
            <a:off x="5558000" y="0"/>
            <a:ext cx="3585999" cy="5143500"/>
          </a:xfrm>
          <a:prstGeom prst="rect">
            <a:avLst/>
          </a:prstGeom>
          <a:noFill/>
          <a:ln>
            <a:noFill/>
          </a:ln>
        </p:spPr>
      </p:pic>
      <p:sp>
        <p:nvSpPr>
          <p:cNvPr id="1047" name="Google Shape;1047;p78"/>
          <p:cNvSpPr/>
          <p:nvPr/>
        </p:nvSpPr>
        <p:spPr>
          <a:xfrm>
            <a:off x="0" y="0"/>
            <a:ext cx="5558100" cy="54282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5300">
                <a:solidFill>
                  <a:schemeClr val="dk2"/>
                </a:solidFill>
                <a:latin typeface="Sora"/>
                <a:ea typeface="Sora"/>
                <a:cs typeface="Sora"/>
                <a:sym typeface="Sora"/>
              </a:rPr>
              <a:t>WorkFlow</a:t>
            </a:r>
            <a:endParaRPr sz="5300">
              <a:solidFill>
                <a:schemeClr val="dk2"/>
              </a:solidFill>
              <a:latin typeface="Sora"/>
              <a:ea typeface="Sora"/>
              <a:cs typeface="Sora"/>
              <a:sym typeface="Sora"/>
            </a:endParaRPr>
          </a:p>
          <a:p>
            <a:pPr marL="0" lvl="0" indent="0" algn="ctr" rtl="0">
              <a:spcBef>
                <a:spcPts val="0"/>
              </a:spcBef>
              <a:spcAft>
                <a:spcPts val="0"/>
              </a:spcAft>
              <a:buNone/>
            </a:pPr>
            <a:r>
              <a:rPr lang="en" sz="5300">
                <a:solidFill>
                  <a:schemeClr val="dk2"/>
                </a:solidFill>
                <a:latin typeface="Sora"/>
                <a:ea typeface="Sora"/>
                <a:cs typeface="Sora"/>
                <a:sym typeface="Sora"/>
              </a:rPr>
              <a:t> Diagram</a:t>
            </a:r>
            <a:endParaRPr sz="5300">
              <a:solidFill>
                <a:schemeClr val="dk2"/>
              </a:solidFill>
              <a:latin typeface="Sora"/>
              <a:ea typeface="Sora"/>
              <a:cs typeface="Sora"/>
              <a:sym typeface="Sora"/>
            </a:endParaRPr>
          </a:p>
          <a:p>
            <a:pPr marL="0" lvl="0" indent="0" algn="l" rtl="0">
              <a:spcBef>
                <a:spcPts val="0"/>
              </a:spcBef>
              <a:spcAft>
                <a:spcPts val="0"/>
              </a:spcAft>
              <a:buNone/>
            </a:pPr>
            <a:endParaRPr sz="3500">
              <a:solidFill>
                <a:schemeClr val="dk2"/>
              </a:solidFill>
              <a:latin typeface="Sora"/>
              <a:ea typeface="Sora"/>
              <a:cs typeface="Sora"/>
              <a:sym typeface="Sora"/>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51"/>
        <p:cNvGrpSpPr/>
        <p:nvPr/>
      </p:nvGrpSpPr>
      <p:grpSpPr>
        <a:xfrm>
          <a:off x="0" y="0"/>
          <a:ext cx="0" cy="0"/>
          <a:chOff x="0" y="0"/>
          <a:chExt cx="0" cy="0"/>
        </a:xfrm>
      </p:grpSpPr>
      <p:sp>
        <p:nvSpPr>
          <p:cNvPr id="1052" name="Google Shape;1052;p79"/>
          <p:cNvSpPr txBox="1">
            <a:spLocks noGrp="1"/>
          </p:cNvSpPr>
          <p:nvPr>
            <p:ph type="body" idx="2"/>
          </p:nvPr>
        </p:nvSpPr>
        <p:spPr>
          <a:xfrm>
            <a:off x="3546050" y="1365625"/>
            <a:ext cx="4027500" cy="2903400"/>
          </a:xfrm>
          <a:prstGeom prst="rect">
            <a:avLst/>
          </a:prstGeom>
        </p:spPr>
        <p:txBody>
          <a:bodyPr spcFirstLastPara="1" wrap="square" lIns="91425" tIns="91425" rIns="91425" bIns="91425" anchor="t" anchorCtr="0">
            <a:noAutofit/>
          </a:bodyPr>
          <a:lstStyle/>
          <a:p>
            <a:pPr marL="285750" lvl="0" indent="-330200" algn="l" rtl="0">
              <a:lnSpc>
                <a:spcPct val="90000"/>
              </a:lnSpc>
              <a:spcBef>
                <a:spcPts val="0"/>
              </a:spcBef>
              <a:spcAft>
                <a:spcPts val="0"/>
              </a:spcAft>
              <a:buSzPts val="1600"/>
              <a:buChar char="●"/>
            </a:pPr>
            <a:r>
              <a:rPr lang="en" sz="1600" b="1"/>
              <a:t>Reviews dataset: </a:t>
            </a:r>
            <a:r>
              <a:rPr lang="en" sz="1600"/>
              <a:t>comments, listing_id, date</a:t>
            </a:r>
            <a:endParaRPr sz="1600"/>
          </a:p>
          <a:p>
            <a:pPr marL="285750" lvl="0" indent="-330200" algn="l" rtl="0">
              <a:lnSpc>
                <a:spcPct val="90000"/>
              </a:lnSpc>
              <a:spcBef>
                <a:spcPts val="0"/>
              </a:spcBef>
              <a:spcAft>
                <a:spcPts val="0"/>
              </a:spcAft>
              <a:buSzPts val="1600"/>
              <a:buChar char="●"/>
            </a:pPr>
            <a:r>
              <a:rPr lang="en" sz="1600" b="1"/>
              <a:t>Listings dataset: </a:t>
            </a:r>
            <a:r>
              <a:rPr lang="en" sz="1600"/>
              <a:t>name, description, neighborhood_overview, amenities</a:t>
            </a:r>
            <a:endParaRPr sz="1600"/>
          </a:p>
          <a:p>
            <a:pPr marL="285750" lvl="0" indent="-330200" algn="l" rtl="0">
              <a:lnSpc>
                <a:spcPct val="90000"/>
              </a:lnSpc>
              <a:spcBef>
                <a:spcPts val="0"/>
              </a:spcBef>
              <a:spcAft>
                <a:spcPts val="0"/>
              </a:spcAft>
              <a:buSzPts val="1600"/>
              <a:buChar char="●"/>
            </a:pPr>
            <a:r>
              <a:rPr lang="en" sz="1600" b="1"/>
              <a:t>541,092 reviews </a:t>
            </a:r>
            <a:r>
              <a:rPr lang="en" sz="1600"/>
              <a:t>after cleaning</a:t>
            </a:r>
            <a:endParaRPr sz="1600"/>
          </a:p>
          <a:p>
            <a:pPr marL="285750" lvl="0" indent="-330200" algn="l" rtl="0">
              <a:lnSpc>
                <a:spcPct val="90000"/>
              </a:lnSpc>
              <a:spcBef>
                <a:spcPts val="0"/>
              </a:spcBef>
              <a:spcAft>
                <a:spcPts val="0"/>
              </a:spcAft>
              <a:buSzPts val="1600"/>
              <a:buChar char="●"/>
            </a:pPr>
            <a:r>
              <a:rPr lang="en" sz="1600"/>
              <a:t>Removed null and short reviews (&lt;20 chars)</a:t>
            </a:r>
            <a:endParaRPr sz="1600"/>
          </a:p>
          <a:p>
            <a:pPr marL="285750" lvl="0" indent="-330200" algn="l" rtl="0">
              <a:lnSpc>
                <a:spcPct val="90000"/>
              </a:lnSpc>
              <a:spcBef>
                <a:spcPts val="0"/>
              </a:spcBef>
              <a:spcAft>
                <a:spcPts val="0"/>
              </a:spcAft>
              <a:buSzPts val="1600"/>
              <a:buChar char="●"/>
            </a:pPr>
            <a:r>
              <a:rPr lang="en" sz="1600"/>
              <a:t>Prepared for </a:t>
            </a:r>
            <a:r>
              <a:rPr lang="en" sz="1600" b="1"/>
              <a:t>tokenization</a:t>
            </a:r>
            <a:r>
              <a:rPr lang="en" sz="1600"/>
              <a:t> and </a:t>
            </a:r>
            <a:r>
              <a:rPr lang="en" sz="1600" b="1"/>
              <a:t>lemmatization</a:t>
            </a:r>
            <a:endParaRPr sz="1600"/>
          </a:p>
          <a:p>
            <a:pPr marL="285750" lvl="0" indent="-228600" algn="l" rtl="0">
              <a:lnSpc>
                <a:spcPct val="90000"/>
              </a:lnSpc>
              <a:spcBef>
                <a:spcPts val="0"/>
              </a:spcBef>
              <a:spcAft>
                <a:spcPts val="0"/>
              </a:spcAft>
              <a:buNone/>
            </a:pPr>
            <a:endParaRPr sz="1600">
              <a:latin typeface="Sora Light"/>
              <a:ea typeface="Sora Light"/>
              <a:cs typeface="Sora Light"/>
              <a:sym typeface="Sora Light"/>
            </a:endParaRPr>
          </a:p>
        </p:txBody>
      </p:sp>
      <p:sp>
        <p:nvSpPr>
          <p:cNvPr id="1053" name="Google Shape;1053;p79"/>
          <p:cNvSpPr txBox="1">
            <a:spLocks noGrp="1"/>
          </p:cNvSpPr>
          <p:nvPr>
            <p:ph type="title" idx="3"/>
          </p:nvPr>
        </p:nvSpPr>
        <p:spPr>
          <a:xfrm>
            <a:off x="115025" y="457200"/>
            <a:ext cx="4457100" cy="738900"/>
          </a:xfrm>
          <a:prstGeom prst="rect">
            <a:avLst/>
          </a:prstGeom>
        </p:spPr>
        <p:txBody>
          <a:bodyPr spcFirstLastPara="1" wrap="square" lIns="91425" tIns="91425" rIns="91425" bIns="91425" anchor="t" anchorCtr="0">
            <a:spAutoFit/>
          </a:bodyPr>
          <a:lstStyle/>
          <a:p>
            <a:pPr marL="0" lvl="0" indent="0" algn="l" rtl="0">
              <a:lnSpc>
                <a:spcPct val="100000"/>
              </a:lnSpc>
              <a:spcBef>
                <a:spcPts val="0"/>
              </a:spcBef>
              <a:spcAft>
                <a:spcPts val="0"/>
              </a:spcAft>
              <a:buNone/>
            </a:pPr>
            <a:r>
              <a:rPr lang="en">
                <a:latin typeface="Sora"/>
                <a:ea typeface="Sora"/>
                <a:cs typeface="Sora"/>
                <a:sym typeface="Sora"/>
              </a:rPr>
              <a:t>DataSet Overview</a:t>
            </a:r>
            <a:endParaRPr>
              <a:latin typeface="Sora"/>
              <a:ea typeface="Sora"/>
              <a:cs typeface="Sora"/>
              <a:sym typeface="Sora"/>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057"/>
        <p:cNvGrpSpPr/>
        <p:nvPr/>
      </p:nvGrpSpPr>
      <p:grpSpPr>
        <a:xfrm>
          <a:off x="0" y="0"/>
          <a:ext cx="0" cy="0"/>
          <a:chOff x="0" y="0"/>
          <a:chExt cx="0" cy="0"/>
        </a:xfrm>
      </p:grpSpPr>
      <p:pic>
        <p:nvPicPr>
          <p:cNvPr id="1058" name="Google Shape;1058;p80"/>
          <p:cNvPicPr preferRelativeResize="0"/>
          <p:nvPr/>
        </p:nvPicPr>
        <p:blipFill rotWithShape="1">
          <a:blip r:embed="rId3">
            <a:alphaModFix/>
          </a:blip>
          <a:srcRect l="2334"/>
          <a:stretch/>
        </p:blipFill>
        <p:spPr>
          <a:xfrm>
            <a:off x="20" y="8"/>
            <a:ext cx="9143982" cy="5143492"/>
          </a:xfrm>
          <a:prstGeom prst="rect">
            <a:avLst/>
          </a:prstGeom>
          <a:noFill/>
          <a:ln>
            <a:noFill/>
          </a:ln>
        </p:spPr>
      </p:pic>
      <p:sp>
        <p:nvSpPr>
          <p:cNvPr id="1059" name="Google Shape;1059;p80"/>
          <p:cNvSpPr/>
          <p:nvPr/>
        </p:nvSpPr>
        <p:spPr>
          <a:xfrm>
            <a:off x="0" y="0"/>
            <a:ext cx="9144000" cy="5143500"/>
          </a:xfrm>
          <a:prstGeom prst="rect">
            <a:avLst/>
          </a:prstGeom>
          <a:gradFill>
            <a:gsLst>
              <a:gs pos="0">
                <a:srgbClr val="EEECE1">
                  <a:alpha val="67450"/>
                </a:srgbClr>
              </a:gs>
              <a:gs pos="10000">
                <a:srgbClr val="EEECE1">
                  <a:alpha val="67450"/>
                </a:srgbClr>
              </a:gs>
              <a:gs pos="85000">
                <a:srgbClr val="EEECE1">
                  <a:alpha val="96470"/>
                </a:srgbClr>
              </a:gs>
              <a:gs pos="100000">
                <a:srgbClr val="EEECE1">
                  <a:alpha val="96470"/>
                </a:srgbClr>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60" name="Google Shape;1060;p80"/>
          <p:cNvSpPr txBox="1">
            <a:spLocks noGrp="1"/>
          </p:cNvSpPr>
          <p:nvPr>
            <p:ph type="title"/>
          </p:nvPr>
        </p:nvSpPr>
        <p:spPr>
          <a:xfrm>
            <a:off x="628650" y="273844"/>
            <a:ext cx="7886700" cy="9942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rgbClr val="003366"/>
              </a:buClr>
              <a:buSzPts val="4400"/>
              <a:buFont typeface="Calibri"/>
              <a:buNone/>
            </a:pPr>
            <a:r>
              <a:rPr lang="en">
                <a:solidFill>
                  <a:srgbClr val="404040"/>
                </a:solidFill>
                <a:latin typeface="Sora"/>
                <a:ea typeface="Sora"/>
                <a:cs typeface="Sora"/>
                <a:sym typeface="Sora"/>
              </a:rPr>
              <a:t>Preprocessing Steps</a:t>
            </a:r>
            <a:endParaRPr>
              <a:solidFill>
                <a:srgbClr val="404040"/>
              </a:solidFill>
              <a:latin typeface="Sora"/>
              <a:ea typeface="Sora"/>
              <a:cs typeface="Sora"/>
              <a:sym typeface="Sora"/>
            </a:endParaRPr>
          </a:p>
        </p:txBody>
      </p:sp>
      <p:grpSp>
        <p:nvGrpSpPr>
          <p:cNvPr id="1061" name="Google Shape;1061;p80"/>
          <p:cNvGrpSpPr/>
          <p:nvPr/>
        </p:nvGrpSpPr>
        <p:grpSpPr>
          <a:xfrm>
            <a:off x="634695" y="1780520"/>
            <a:ext cx="7874510" cy="2440947"/>
            <a:chOff x="6045" y="548401"/>
            <a:chExt cx="7874510" cy="3254596"/>
          </a:xfrm>
        </p:grpSpPr>
        <p:sp>
          <p:nvSpPr>
            <p:cNvPr id="1062" name="Google Shape;1062;p80"/>
            <p:cNvSpPr/>
            <p:nvPr/>
          </p:nvSpPr>
          <p:spPr>
            <a:xfrm>
              <a:off x="2280144" y="1185451"/>
              <a:ext cx="492900" cy="91500"/>
            </a:xfrm>
            <a:custGeom>
              <a:avLst/>
              <a:gdLst/>
              <a:ahLst/>
              <a:cxnLst/>
              <a:rect l="l" t="t" r="r" b="b"/>
              <a:pathLst>
                <a:path w="120000" h="120000" extrusionOk="0">
                  <a:moveTo>
                    <a:pt x="0" y="60000"/>
                  </a:moveTo>
                  <a:lnTo>
                    <a:pt x="120000" y="60000"/>
                  </a:lnTo>
                </a:path>
              </a:pathLst>
            </a:custGeom>
            <a:noFill/>
            <a:ln w="9525" cap="flat" cmpd="sng">
              <a:solidFill>
                <a:srgbClr val="BF504D"/>
              </a:solidFill>
              <a:prstDash val="solid"/>
              <a:round/>
              <a:headEnd type="none" w="sm" len="sm"/>
              <a:tailEnd type="stealth" w="med" len="med"/>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3" name="Google Shape;1063;p80"/>
            <p:cNvSpPr txBox="1"/>
            <p:nvPr/>
          </p:nvSpPr>
          <p:spPr>
            <a:xfrm>
              <a:off x="2513486" y="1228553"/>
              <a:ext cx="26100" cy="5100"/>
            </a:xfrm>
            <a:prstGeom prst="rect">
              <a:avLst/>
            </a:prstGeom>
            <a:noFill/>
            <a:ln>
              <a:noFill/>
            </a:ln>
          </p:spPr>
          <p:txBody>
            <a:bodyPr spcFirstLastPara="1" wrap="square" lIns="12700" tIns="0" rIns="12700" bIns="0" anchor="ctr" anchorCtr="0">
              <a:noAutofit/>
            </a:bodyPr>
            <a:lstStyle/>
            <a:p>
              <a:pPr marL="0" marR="0" lvl="0" indent="0" algn="ctr" rtl="0">
                <a:lnSpc>
                  <a:spcPct val="90000"/>
                </a:lnSpc>
                <a:spcBef>
                  <a:spcPts val="0"/>
                </a:spcBef>
                <a:spcAft>
                  <a:spcPts val="0"/>
                </a:spcAft>
                <a:buClr>
                  <a:schemeClr val="dk1"/>
                </a:buClr>
                <a:buSzPts val="500"/>
                <a:buFont typeface="Calibri"/>
                <a:buNone/>
              </a:pPr>
              <a:endParaRPr sz="500" b="0" i="0" u="none" strike="noStrike" cap="none">
                <a:solidFill>
                  <a:schemeClr val="dk1"/>
                </a:solidFill>
                <a:latin typeface="Calibri"/>
                <a:ea typeface="Calibri"/>
                <a:cs typeface="Calibri"/>
                <a:sym typeface="Calibri"/>
              </a:endParaRPr>
            </a:p>
          </p:txBody>
        </p:sp>
        <p:sp>
          <p:nvSpPr>
            <p:cNvPr id="1064" name="Google Shape;1064;p80"/>
            <p:cNvSpPr/>
            <p:nvPr/>
          </p:nvSpPr>
          <p:spPr>
            <a:xfrm>
              <a:off x="6045" y="548401"/>
              <a:ext cx="2275800" cy="1365600"/>
            </a:xfrm>
            <a:prstGeom prst="rect">
              <a:avLst/>
            </a:prstGeom>
            <a:solidFill>
              <a:srgbClr val="BF504D"/>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5" name="Google Shape;1065;p80"/>
            <p:cNvSpPr txBox="1"/>
            <p:nvPr/>
          </p:nvSpPr>
          <p:spPr>
            <a:xfrm>
              <a:off x="6045" y="548401"/>
              <a:ext cx="2275800" cy="1365600"/>
            </a:xfrm>
            <a:prstGeom prst="rect">
              <a:avLst/>
            </a:prstGeom>
            <a:noFill/>
            <a:ln>
              <a:noFill/>
            </a:ln>
          </p:spPr>
          <p:txBody>
            <a:bodyPr spcFirstLastPara="1" wrap="square" lIns="111500" tIns="117050" rIns="111500" bIns="117050" anchor="ctr" anchorCtr="0">
              <a:noAutofit/>
            </a:bodyPr>
            <a:lstStyle/>
            <a:p>
              <a:pPr marL="0" marR="0" lvl="0" indent="0" algn="ctr" rtl="0">
                <a:lnSpc>
                  <a:spcPct val="90000"/>
                </a:lnSpc>
                <a:spcBef>
                  <a:spcPts val="0"/>
                </a:spcBef>
                <a:spcAft>
                  <a:spcPts val="0"/>
                </a:spcAft>
                <a:buClr>
                  <a:schemeClr val="lt1"/>
                </a:buClr>
                <a:buSzPts val="1700"/>
                <a:buFont typeface="Calibri"/>
                <a:buNone/>
              </a:pPr>
              <a:r>
                <a:rPr lang="en" sz="1700" b="1" i="0" u="none" strike="noStrike" cap="none">
                  <a:solidFill>
                    <a:schemeClr val="lt1"/>
                  </a:solidFill>
                  <a:latin typeface="Calibri"/>
                  <a:ea typeface="Calibri"/>
                  <a:cs typeface="Calibri"/>
                  <a:sym typeface="Calibri"/>
                </a:rPr>
                <a:t>Text Normalization</a:t>
              </a:r>
              <a:r>
                <a:rPr lang="en" sz="1700" b="0" i="0" u="none" strike="noStrike" cap="none">
                  <a:solidFill>
                    <a:schemeClr val="lt1"/>
                  </a:solidFill>
                  <a:latin typeface="Calibri"/>
                  <a:ea typeface="Calibri"/>
                  <a:cs typeface="Calibri"/>
                  <a:sym typeface="Calibri"/>
                </a:rPr>
                <a:t>: Convert text to lowercase and remove special characters.</a:t>
              </a:r>
              <a:endParaRPr sz="1400" b="0" i="0" u="none" strike="noStrike" cap="none">
                <a:solidFill>
                  <a:srgbClr val="000000"/>
                </a:solidFill>
                <a:latin typeface="Arial"/>
                <a:ea typeface="Arial"/>
                <a:cs typeface="Arial"/>
                <a:sym typeface="Arial"/>
              </a:endParaRPr>
            </a:p>
          </p:txBody>
        </p:sp>
        <p:sp>
          <p:nvSpPr>
            <p:cNvPr id="1066" name="Google Shape;1066;p80"/>
            <p:cNvSpPr/>
            <p:nvPr/>
          </p:nvSpPr>
          <p:spPr>
            <a:xfrm>
              <a:off x="5079499" y="1185451"/>
              <a:ext cx="492900" cy="91500"/>
            </a:xfrm>
            <a:custGeom>
              <a:avLst/>
              <a:gdLst/>
              <a:ahLst/>
              <a:cxnLst/>
              <a:rect l="l" t="t" r="r" b="b"/>
              <a:pathLst>
                <a:path w="120000" h="120000" extrusionOk="0">
                  <a:moveTo>
                    <a:pt x="0" y="60000"/>
                  </a:moveTo>
                  <a:lnTo>
                    <a:pt x="120000" y="60000"/>
                  </a:lnTo>
                </a:path>
              </a:pathLst>
            </a:custGeom>
            <a:noFill/>
            <a:ln w="9525" cap="flat" cmpd="sng">
              <a:solidFill>
                <a:srgbClr val="BD754F"/>
              </a:solidFill>
              <a:prstDash val="solid"/>
              <a:round/>
              <a:headEnd type="none" w="sm" len="sm"/>
              <a:tailEnd type="stealth" w="med" len="med"/>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7" name="Google Shape;1067;p80"/>
            <p:cNvSpPr txBox="1"/>
            <p:nvPr/>
          </p:nvSpPr>
          <p:spPr>
            <a:xfrm>
              <a:off x="5312841" y="1228553"/>
              <a:ext cx="26100" cy="5100"/>
            </a:xfrm>
            <a:prstGeom prst="rect">
              <a:avLst/>
            </a:prstGeom>
            <a:noFill/>
            <a:ln>
              <a:noFill/>
            </a:ln>
          </p:spPr>
          <p:txBody>
            <a:bodyPr spcFirstLastPara="1" wrap="square" lIns="12700" tIns="0" rIns="12700" bIns="0" anchor="ctr" anchorCtr="0">
              <a:noAutofit/>
            </a:bodyPr>
            <a:lstStyle/>
            <a:p>
              <a:pPr marL="0" marR="0" lvl="0" indent="0" algn="ctr" rtl="0">
                <a:lnSpc>
                  <a:spcPct val="90000"/>
                </a:lnSpc>
                <a:spcBef>
                  <a:spcPts val="0"/>
                </a:spcBef>
                <a:spcAft>
                  <a:spcPts val="0"/>
                </a:spcAft>
                <a:buClr>
                  <a:schemeClr val="dk1"/>
                </a:buClr>
                <a:buSzPts val="500"/>
                <a:buFont typeface="Calibri"/>
                <a:buNone/>
              </a:pPr>
              <a:endParaRPr sz="500" b="0" i="0" u="none" strike="noStrike" cap="none">
                <a:solidFill>
                  <a:schemeClr val="dk1"/>
                </a:solidFill>
                <a:latin typeface="Calibri"/>
                <a:ea typeface="Calibri"/>
                <a:cs typeface="Calibri"/>
                <a:sym typeface="Calibri"/>
              </a:endParaRPr>
            </a:p>
          </p:txBody>
        </p:sp>
        <p:sp>
          <p:nvSpPr>
            <p:cNvPr id="1068" name="Google Shape;1068;p80"/>
            <p:cNvSpPr/>
            <p:nvPr/>
          </p:nvSpPr>
          <p:spPr>
            <a:xfrm>
              <a:off x="2805400" y="548401"/>
              <a:ext cx="2275800" cy="1365600"/>
            </a:xfrm>
            <a:prstGeom prst="rect">
              <a:avLst/>
            </a:prstGeom>
            <a:solidFill>
              <a:srgbClr val="BD6D4F"/>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9" name="Google Shape;1069;p80"/>
            <p:cNvSpPr txBox="1"/>
            <p:nvPr/>
          </p:nvSpPr>
          <p:spPr>
            <a:xfrm>
              <a:off x="2805400" y="548401"/>
              <a:ext cx="2275800" cy="1365600"/>
            </a:xfrm>
            <a:prstGeom prst="rect">
              <a:avLst/>
            </a:prstGeom>
            <a:noFill/>
            <a:ln>
              <a:noFill/>
            </a:ln>
          </p:spPr>
          <p:txBody>
            <a:bodyPr spcFirstLastPara="1" wrap="square" lIns="111500" tIns="117050" rIns="111500" bIns="117050" anchor="ctr" anchorCtr="0">
              <a:noAutofit/>
            </a:bodyPr>
            <a:lstStyle/>
            <a:p>
              <a:pPr marL="0" marR="0" lvl="0" indent="0" algn="ctr" rtl="0">
                <a:lnSpc>
                  <a:spcPct val="90000"/>
                </a:lnSpc>
                <a:spcBef>
                  <a:spcPts val="0"/>
                </a:spcBef>
                <a:spcAft>
                  <a:spcPts val="0"/>
                </a:spcAft>
                <a:buClr>
                  <a:schemeClr val="lt1"/>
                </a:buClr>
                <a:buSzPts val="1700"/>
                <a:buFont typeface="Calibri"/>
                <a:buNone/>
              </a:pPr>
              <a:r>
                <a:rPr lang="en" sz="1700" b="1" i="0" u="none" strike="noStrike" cap="none">
                  <a:solidFill>
                    <a:schemeClr val="lt1"/>
                  </a:solidFill>
                  <a:latin typeface="Calibri"/>
                  <a:ea typeface="Calibri"/>
                  <a:cs typeface="Calibri"/>
                  <a:sym typeface="Calibri"/>
                </a:rPr>
                <a:t>Noise Reduction</a:t>
              </a:r>
              <a:r>
                <a:rPr lang="en" sz="1700" b="0" i="0" u="none" strike="noStrike" cap="none">
                  <a:solidFill>
                    <a:schemeClr val="lt1"/>
                  </a:solidFill>
                  <a:latin typeface="Calibri"/>
                  <a:ea typeface="Calibri"/>
                  <a:cs typeface="Calibri"/>
                  <a:sym typeface="Calibri"/>
                </a:rPr>
                <a:t>: Eliminate punctuation, numbers, and extra spaces.</a:t>
              </a:r>
              <a:endParaRPr sz="1400" b="0" i="0" u="none" strike="noStrike" cap="none">
                <a:solidFill>
                  <a:srgbClr val="000000"/>
                </a:solidFill>
                <a:latin typeface="Arial"/>
                <a:ea typeface="Arial"/>
                <a:cs typeface="Arial"/>
                <a:sym typeface="Arial"/>
              </a:endParaRPr>
            </a:p>
          </p:txBody>
        </p:sp>
        <p:sp>
          <p:nvSpPr>
            <p:cNvPr id="1070" name="Google Shape;1070;p80"/>
            <p:cNvSpPr/>
            <p:nvPr/>
          </p:nvSpPr>
          <p:spPr>
            <a:xfrm>
              <a:off x="1143995" y="1912140"/>
              <a:ext cx="5598600" cy="492900"/>
            </a:xfrm>
            <a:custGeom>
              <a:avLst/>
              <a:gdLst/>
              <a:ahLst/>
              <a:cxnLst/>
              <a:rect l="l" t="t" r="r" b="b"/>
              <a:pathLst>
                <a:path w="120000" h="120000" extrusionOk="0">
                  <a:moveTo>
                    <a:pt x="120000" y="0"/>
                  </a:moveTo>
                  <a:lnTo>
                    <a:pt x="120000" y="64163"/>
                  </a:lnTo>
                  <a:lnTo>
                    <a:pt x="0" y="64163"/>
                  </a:lnTo>
                  <a:lnTo>
                    <a:pt x="0" y="120000"/>
                  </a:lnTo>
                </a:path>
              </a:pathLst>
            </a:custGeom>
            <a:noFill/>
            <a:ln w="9525" cap="flat" cmpd="sng">
              <a:solidFill>
                <a:srgbClr val="BB9952"/>
              </a:solidFill>
              <a:prstDash val="solid"/>
              <a:round/>
              <a:headEnd type="none" w="sm" len="sm"/>
              <a:tailEnd type="stealth" w="med" len="med"/>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1" name="Google Shape;1071;p80"/>
            <p:cNvSpPr txBox="1"/>
            <p:nvPr/>
          </p:nvSpPr>
          <p:spPr>
            <a:xfrm>
              <a:off x="3802771" y="2155951"/>
              <a:ext cx="281100" cy="5100"/>
            </a:xfrm>
            <a:prstGeom prst="rect">
              <a:avLst/>
            </a:prstGeom>
            <a:noFill/>
            <a:ln>
              <a:noFill/>
            </a:ln>
          </p:spPr>
          <p:txBody>
            <a:bodyPr spcFirstLastPara="1" wrap="square" lIns="12700" tIns="0" rIns="12700" bIns="0" anchor="ctr" anchorCtr="0">
              <a:noAutofit/>
            </a:bodyPr>
            <a:lstStyle/>
            <a:p>
              <a:pPr marL="0" marR="0" lvl="0" indent="0" algn="ctr" rtl="0">
                <a:lnSpc>
                  <a:spcPct val="90000"/>
                </a:lnSpc>
                <a:spcBef>
                  <a:spcPts val="0"/>
                </a:spcBef>
                <a:spcAft>
                  <a:spcPts val="0"/>
                </a:spcAft>
                <a:buClr>
                  <a:schemeClr val="dk1"/>
                </a:buClr>
                <a:buSzPts val="500"/>
                <a:buFont typeface="Calibri"/>
                <a:buNone/>
              </a:pPr>
              <a:endParaRPr sz="500" b="0" i="0" u="none" strike="noStrike" cap="none">
                <a:solidFill>
                  <a:schemeClr val="dk1"/>
                </a:solidFill>
                <a:latin typeface="Calibri"/>
                <a:ea typeface="Calibri"/>
                <a:cs typeface="Calibri"/>
                <a:sym typeface="Calibri"/>
              </a:endParaRPr>
            </a:p>
          </p:txBody>
        </p:sp>
        <p:sp>
          <p:nvSpPr>
            <p:cNvPr id="1072" name="Google Shape;1072;p80"/>
            <p:cNvSpPr/>
            <p:nvPr/>
          </p:nvSpPr>
          <p:spPr>
            <a:xfrm>
              <a:off x="5604755" y="548401"/>
              <a:ext cx="2275800" cy="1365600"/>
            </a:xfrm>
            <a:prstGeom prst="rect">
              <a:avLst/>
            </a:prstGeom>
            <a:solidFill>
              <a:srgbClr val="BC8B51"/>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3" name="Google Shape;1073;p80"/>
            <p:cNvSpPr txBox="1"/>
            <p:nvPr/>
          </p:nvSpPr>
          <p:spPr>
            <a:xfrm>
              <a:off x="5604755" y="548401"/>
              <a:ext cx="2275800" cy="1365600"/>
            </a:xfrm>
            <a:prstGeom prst="rect">
              <a:avLst/>
            </a:prstGeom>
            <a:noFill/>
            <a:ln>
              <a:noFill/>
            </a:ln>
          </p:spPr>
          <p:txBody>
            <a:bodyPr spcFirstLastPara="1" wrap="square" lIns="111500" tIns="117050" rIns="111500" bIns="117050" anchor="ctr" anchorCtr="0">
              <a:noAutofit/>
            </a:bodyPr>
            <a:lstStyle/>
            <a:p>
              <a:pPr marL="0" marR="0" lvl="0" indent="0" algn="ctr" rtl="0">
                <a:lnSpc>
                  <a:spcPct val="90000"/>
                </a:lnSpc>
                <a:spcBef>
                  <a:spcPts val="0"/>
                </a:spcBef>
                <a:spcAft>
                  <a:spcPts val="0"/>
                </a:spcAft>
                <a:buClr>
                  <a:schemeClr val="lt1"/>
                </a:buClr>
                <a:buSzPts val="1700"/>
                <a:buFont typeface="Calibri"/>
                <a:buNone/>
              </a:pPr>
              <a:r>
                <a:rPr lang="en" sz="1700" b="1" i="0" u="none" strike="noStrike" cap="none">
                  <a:solidFill>
                    <a:schemeClr val="lt1"/>
                  </a:solidFill>
                  <a:latin typeface="Calibri"/>
                  <a:ea typeface="Calibri"/>
                  <a:cs typeface="Calibri"/>
                  <a:sym typeface="Calibri"/>
                </a:rPr>
                <a:t>Tokenization</a:t>
              </a:r>
              <a:r>
                <a:rPr lang="en" sz="1700" b="0" i="0" u="none" strike="noStrike" cap="none">
                  <a:solidFill>
                    <a:schemeClr val="lt1"/>
                  </a:solidFill>
                  <a:latin typeface="Calibri"/>
                  <a:ea typeface="Calibri"/>
                  <a:cs typeface="Calibri"/>
                  <a:sym typeface="Calibri"/>
                </a:rPr>
                <a:t>: Split reviews into individual words for analysis.</a:t>
              </a:r>
              <a:endParaRPr sz="1400" b="0" i="0" u="none" strike="noStrike" cap="none">
                <a:solidFill>
                  <a:srgbClr val="000000"/>
                </a:solidFill>
                <a:latin typeface="Arial"/>
                <a:ea typeface="Arial"/>
                <a:cs typeface="Arial"/>
                <a:sym typeface="Arial"/>
              </a:endParaRPr>
            </a:p>
          </p:txBody>
        </p:sp>
        <p:sp>
          <p:nvSpPr>
            <p:cNvPr id="1074" name="Google Shape;1074;p80"/>
            <p:cNvSpPr/>
            <p:nvPr/>
          </p:nvSpPr>
          <p:spPr>
            <a:xfrm>
              <a:off x="2280144" y="3074446"/>
              <a:ext cx="492900" cy="91500"/>
            </a:xfrm>
            <a:custGeom>
              <a:avLst/>
              <a:gdLst/>
              <a:ahLst/>
              <a:cxnLst/>
              <a:rect l="l" t="t" r="r" b="b"/>
              <a:pathLst>
                <a:path w="120000" h="120000" extrusionOk="0">
                  <a:moveTo>
                    <a:pt x="0" y="60000"/>
                  </a:moveTo>
                  <a:lnTo>
                    <a:pt x="120000" y="60000"/>
                  </a:lnTo>
                </a:path>
              </a:pathLst>
            </a:custGeom>
            <a:noFill/>
            <a:ln w="9525" cap="flat" cmpd="sng">
              <a:solidFill>
                <a:srgbClr val="BABA55"/>
              </a:solidFill>
              <a:prstDash val="solid"/>
              <a:round/>
              <a:headEnd type="none" w="sm" len="sm"/>
              <a:tailEnd type="stealth" w="med" len="med"/>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5" name="Google Shape;1075;p80"/>
            <p:cNvSpPr txBox="1"/>
            <p:nvPr/>
          </p:nvSpPr>
          <p:spPr>
            <a:xfrm>
              <a:off x="2513486" y="3117549"/>
              <a:ext cx="26100" cy="5100"/>
            </a:xfrm>
            <a:prstGeom prst="rect">
              <a:avLst/>
            </a:prstGeom>
            <a:noFill/>
            <a:ln>
              <a:noFill/>
            </a:ln>
          </p:spPr>
          <p:txBody>
            <a:bodyPr spcFirstLastPara="1" wrap="square" lIns="12700" tIns="0" rIns="12700" bIns="0" anchor="ctr" anchorCtr="0">
              <a:noAutofit/>
            </a:bodyPr>
            <a:lstStyle/>
            <a:p>
              <a:pPr marL="0" marR="0" lvl="0" indent="0" algn="ctr" rtl="0">
                <a:lnSpc>
                  <a:spcPct val="90000"/>
                </a:lnSpc>
                <a:spcBef>
                  <a:spcPts val="0"/>
                </a:spcBef>
                <a:spcAft>
                  <a:spcPts val="0"/>
                </a:spcAft>
                <a:buClr>
                  <a:schemeClr val="dk1"/>
                </a:buClr>
                <a:buSzPts val="500"/>
                <a:buFont typeface="Calibri"/>
                <a:buNone/>
              </a:pPr>
              <a:endParaRPr sz="500" b="0" i="0" u="none" strike="noStrike" cap="none">
                <a:solidFill>
                  <a:schemeClr val="dk1"/>
                </a:solidFill>
                <a:latin typeface="Calibri"/>
                <a:ea typeface="Calibri"/>
                <a:cs typeface="Calibri"/>
                <a:sym typeface="Calibri"/>
              </a:endParaRPr>
            </a:p>
          </p:txBody>
        </p:sp>
        <p:sp>
          <p:nvSpPr>
            <p:cNvPr id="1076" name="Google Shape;1076;p80"/>
            <p:cNvSpPr/>
            <p:nvPr/>
          </p:nvSpPr>
          <p:spPr>
            <a:xfrm>
              <a:off x="6045" y="2437397"/>
              <a:ext cx="2275800" cy="1365600"/>
            </a:xfrm>
            <a:prstGeom prst="rect">
              <a:avLst/>
            </a:prstGeom>
            <a:solidFill>
              <a:srgbClr val="BBA754"/>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7" name="Google Shape;1077;p80"/>
            <p:cNvSpPr txBox="1"/>
            <p:nvPr/>
          </p:nvSpPr>
          <p:spPr>
            <a:xfrm>
              <a:off x="6045" y="2437397"/>
              <a:ext cx="2275800" cy="1365600"/>
            </a:xfrm>
            <a:prstGeom prst="rect">
              <a:avLst/>
            </a:prstGeom>
            <a:noFill/>
            <a:ln>
              <a:noFill/>
            </a:ln>
          </p:spPr>
          <p:txBody>
            <a:bodyPr spcFirstLastPara="1" wrap="square" lIns="111500" tIns="117050" rIns="111500" bIns="117050" anchor="ctr" anchorCtr="0">
              <a:noAutofit/>
            </a:bodyPr>
            <a:lstStyle/>
            <a:p>
              <a:pPr marL="0" marR="0" lvl="0" indent="0" algn="ctr" rtl="0">
                <a:lnSpc>
                  <a:spcPct val="90000"/>
                </a:lnSpc>
                <a:spcBef>
                  <a:spcPts val="0"/>
                </a:spcBef>
                <a:spcAft>
                  <a:spcPts val="0"/>
                </a:spcAft>
                <a:buClr>
                  <a:schemeClr val="lt1"/>
                </a:buClr>
                <a:buSzPts val="1700"/>
                <a:buFont typeface="Calibri"/>
                <a:buNone/>
              </a:pPr>
              <a:r>
                <a:rPr lang="en" sz="1700" b="1" i="0" u="none" strike="noStrike" cap="none">
                  <a:solidFill>
                    <a:schemeClr val="lt1"/>
                  </a:solidFill>
                  <a:latin typeface="Calibri"/>
                  <a:ea typeface="Calibri"/>
                  <a:cs typeface="Calibri"/>
                  <a:sym typeface="Calibri"/>
                </a:rPr>
                <a:t>Stopword Removal</a:t>
              </a:r>
              <a:r>
                <a:rPr lang="en" sz="1700" b="0" i="0" u="none" strike="noStrike" cap="none">
                  <a:solidFill>
                    <a:schemeClr val="lt1"/>
                  </a:solidFill>
                  <a:latin typeface="Calibri"/>
                  <a:ea typeface="Calibri"/>
                  <a:cs typeface="Calibri"/>
                  <a:sym typeface="Calibri"/>
                </a:rPr>
                <a:t>: Remove common and custom Airbnb-specific stopwords.</a:t>
              </a:r>
              <a:endParaRPr sz="1400" b="0" i="0" u="none" strike="noStrike" cap="none">
                <a:solidFill>
                  <a:srgbClr val="000000"/>
                </a:solidFill>
                <a:latin typeface="Arial"/>
                <a:ea typeface="Arial"/>
                <a:cs typeface="Arial"/>
                <a:sym typeface="Arial"/>
              </a:endParaRPr>
            </a:p>
          </p:txBody>
        </p:sp>
        <p:sp>
          <p:nvSpPr>
            <p:cNvPr id="1078" name="Google Shape;1078;p80"/>
            <p:cNvSpPr/>
            <p:nvPr/>
          </p:nvSpPr>
          <p:spPr>
            <a:xfrm>
              <a:off x="5079499" y="3074446"/>
              <a:ext cx="492900" cy="91500"/>
            </a:xfrm>
            <a:custGeom>
              <a:avLst/>
              <a:gdLst/>
              <a:ahLst/>
              <a:cxnLst/>
              <a:rect l="l" t="t" r="r" b="b"/>
              <a:pathLst>
                <a:path w="120000" h="120000" extrusionOk="0">
                  <a:moveTo>
                    <a:pt x="0" y="60000"/>
                  </a:moveTo>
                  <a:lnTo>
                    <a:pt x="120000" y="60000"/>
                  </a:lnTo>
                </a:path>
              </a:pathLst>
            </a:custGeom>
            <a:noFill/>
            <a:ln w="9525" cap="flat" cmpd="sng">
              <a:solidFill>
                <a:srgbClr val="99B958"/>
              </a:solidFill>
              <a:prstDash val="solid"/>
              <a:round/>
              <a:headEnd type="none" w="sm" len="sm"/>
              <a:tailEnd type="stealth" w="med" len="med"/>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9" name="Google Shape;1079;p80"/>
            <p:cNvSpPr txBox="1"/>
            <p:nvPr/>
          </p:nvSpPr>
          <p:spPr>
            <a:xfrm>
              <a:off x="5312841" y="3117549"/>
              <a:ext cx="26100" cy="5100"/>
            </a:xfrm>
            <a:prstGeom prst="rect">
              <a:avLst/>
            </a:prstGeom>
            <a:noFill/>
            <a:ln>
              <a:noFill/>
            </a:ln>
          </p:spPr>
          <p:txBody>
            <a:bodyPr spcFirstLastPara="1" wrap="square" lIns="12700" tIns="0" rIns="12700" bIns="0" anchor="ctr" anchorCtr="0">
              <a:noAutofit/>
            </a:bodyPr>
            <a:lstStyle/>
            <a:p>
              <a:pPr marL="0" marR="0" lvl="0" indent="0" algn="ctr" rtl="0">
                <a:lnSpc>
                  <a:spcPct val="90000"/>
                </a:lnSpc>
                <a:spcBef>
                  <a:spcPts val="0"/>
                </a:spcBef>
                <a:spcAft>
                  <a:spcPts val="0"/>
                </a:spcAft>
                <a:buClr>
                  <a:schemeClr val="dk1"/>
                </a:buClr>
                <a:buSzPts val="500"/>
                <a:buFont typeface="Calibri"/>
                <a:buNone/>
              </a:pPr>
              <a:endParaRPr sz="500" b="0" i="0" u="none" strike="noStrike" cap="none">
                <a:solidFill>
                  <a:schemeClr val="dk1"/>
                </a:solidFill>
                <a:latin typeface="Calibri"/>
                <a:ea typeface="Calibri"/>
                <a:cs typeface="Calibri"/>
                <a:sym typeface="Calibri"/>
              </a:endParaRPr>
            </a:p>
          </p:txBody>
        </p:sp>
        <p:sp>
          <p:nvSpPr>
            <p:cNvPr id="1080" name="Google Shape;1080;p80"/>
            <p:cNvSpPr/>
            <p:nvPr/>
          </p:nvSpPr>
          <p:spPr>
            <a:xfrm>
              <a:off x="2805400" y="2437397"/>
              <a:ext cx="2275800" cy="1365600"/>
            </a:xfrm>
            <a:prstGeom prst="rect">
              <a:avLst/>
            </a:prstGeom>
            <a:solidFill>
              <a:srgbClr val="B4BA55"/>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1" name="Google Shape;1081;p80"/>
            <p:cNvSpPr txBox="1"/>
            <p:nvPr/>
          </p:nvSpPr>
          <p:spPr>
            <a:xfrm>
              <a:off x="2805400" y="2437397"/>
              <a:ext cx="2275800" cy="1365600"/>
            </a:xfrm>
            <a:prstGeom prst="rect">
              <a:avLst/>
            </a:prstGeom>
            <a:noFill/>
            <a:ln>
              <a:noFill/>
            </a:ln>
          </p:spPr>
          <p:txBody>
            <a:bodyPr spcFirstLastPara="1" wrap="square" lIns="111500" tIns="117050" rIns="111500" bIns="117050" anchor="ctr" anchorCtr="0">
              <a:noAutofit/>
            </a:bodyPr>
            <a:lstStyle/>
            <a:p>
              <a:pPr marL="0" marR="0" lvl="0" indent="0" algn="ctr" rtl="0">
                <a:lnSpc>
                  <a:spcPct val="90000"/>
                </a:lnSpc>
                <a:spcBef>
                  <a:spcPts val="0"/>
                </a:spcBef>
                <a:spcAft>
                  <a:spcPts val="0"/>
                </a:spcAft>
                <a:buClr>
                  <a:schemeClr val="lt1"/>
                </a:buClr>
                <a:buSzPts val="1700"/>
                <a:buFont typeface="Calibri"/>
                <a:buNone/>
              </a:pPr>
              <a:r>
                <a:rPr lang="en" sz="1700" b="1" i="0" u="none" strike="noStrike" cap="none">
                  <a:solidFill>
                    <a:schemeClr val="lt1"/>
                  </a:solidFill>
                  <a:latin typeface="Calibri"/>
                  <a:ea typeface="Calibri"/>
                  <a:cs typeface="Calibri"/>
                  <a:sym typeface="Calibri"/>
                </a:rPr>
                <a:t>Lemmatization</a:t>
              </a:r>
              <a:r>
                <a:rPr lang="en" sz="1700" b="0" i="0" u="none" strike="noStrike" cap="none">
                  <a:solidFill>
                    <a:schemeClr val="lt1"/>
                  </a:solidFill>
                  <a:latin typeface="Calibri"/>
                  <a:ea typeface="Calibri"/>
                  <a:cs typeface="Calibri"/>
                  <a:sym typeface="Calibri"/>
                </a:rPr>
                <a:t>: Reduce words to their base form for consistency.</a:t>
              </a:r>
              <a:endParaRPr sz="1400" b="0" i="0" u="none" strike="noStrike" cap="none">
                <a:solidFill>
                  <a:srgbClr val="000000"/>
                </a:solidFill>
                <a:latin typeface="Arial"/>
                <a:ea typeface="Arial"/>
                <a:cs typeface="Arial"/>
                <a:sym typeface="Arial"/>
              </a:endParaRPr>
            </a:p>
          </p:txBody>
        </p:sp>
        <p:sp>
          <p:nvSpPr>
            <p:cNvPr id="1082" name="Google Shape;1082;p80"/>
            <p:cNvSpPr/>
            <p:nvPr/>
          </p:nvSpPr>
          <p:spPr>
            <a:xfrm>
              <a:off x="5604755" y="2437397"/>
              <a:ext cx="2275800" cy="1365600"/>
            </a:xfrm>
            <a:prstGeom prst="rect">
              <a:avLst/>
            </a:prstGeom>
            <a:solidFill>
              <a:srgbClr val="99B958"/>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3" name="Google Shape;1083;p80"/>
            <p:cNvSpPr txBox="1"/>
            <p:nvPr/>
          </p:nvSpPr>
          <p:spPr>
            <a:xfrm>
              <a:off x="5604755" y="2437397"/>
              <a:ext cx="2275800" cy="1365600"/>
            </a:xfrm>
            <a:prstGeom prst="rect">
              <a:avLst/>
            </a:prstGeom>
            <a:noFill/>
            <a:ln>
              <a:noFill/>
            </a:ln>
          </p:spPr>
          <p:txBody>
            <a:bodyPr spcFirstLastPara="1" wrap="square" lIns="111500" tIns="117050" rIns="111500" bIns="117050" anchor="ctr" anchorCtr="0">
              <a:noAutofit/>
            </a:bodyPr>
            <a:lstStyle/>
            <a:p>
              <a:pPr marL="0" marR="0" lvl="0" indent="0" algn="ctr" rtl="0">
                <a:lnSpc>
                  <a:spcPct val="90000"/>
                </a:lnSpc>
                <a:spcBef>
                  <a:spcPts val="0"/>
                </a:spcBef>
                <a:spcAft>
                  <a:spcPts val="0"/>
                </a:spcAft>
                <a:buClr>
                  <a:schemeClr val="lt1"/>
                </a:buClr>
                <a:buSzPts val="1700"/>
                <a:buFont typeface="Calibri"/>
                <a:buNone/>
              </a:pPr>
              <a:r>
                <a:rPr lang="en" sz="1700" b="1" i="0" u="none" strike="noStrike" cap="none">
                  <a:solidFill>
                    <a:schemeClr val="lt1"/>
                  </a:solidFill>
                  <a:latin typeface="Calibri"/>
                  <a:ea typeface="Calibri"/>
                  <a:cs typeface="Calibri"/>
                  <a:sym typeface="Calibri"/>
                </a:rPr>
                <a:t>Filtering</a:t>
              </a:r>
              <a:r>
                <a:rPr lang="en" sz="1700" b="0" i="0" u="none" strike="noStrike" cap="none">
                  <a:solidFill>
                    <a:schemeClr val="lt1"/>
                  </a:solidFill>
                  <a:latin typeface="Calibri"/>
                  <a:ea typeface="Calibri"/>
                  <a:cs typeface="Calibri"/>
                  <a:sym typeface="Calibri"/>
                </a:rPr>
                <a:t>: Drop empty or very short reviews (&lt;20 characters).</a:t>
              </a: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087"/>
        <p:cNvGrpSpPr/>
        <p:nvPr/>
      </p:nvGrpSpPr>
      <p:grpSpPr>
        <a:xfrm>
          <a:off x="0" y="0"/>
          <a:ext cx="0" cy="0"/>
          <a:chOff x="0" y="0"/>
          <a:chExt cx="0" cy="0"/>
        </a:xfrm>
      </p:grpSpPr>
      <p:sp>
        <p:nvSpPr>
          <p:cNvPr id="1088" name="Google Shape;1088;p81"/>
          <p:cNvSpPr/>
          <p:nvPr/>
        </p:nvSpPr>
        <p:spPr>
          <a:xfrm>
            <a:off x="0" y="0"/>
            <a:ext cx="9141600" cy="51435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i="0" u="none" strike="noStrike" cap="none">
              <a:solidFill>
                <a:schemeClr val="lt1"/>
              </a:solidFill>
              <a:latin typeface="Sora"/>
              <a:ea typeface="Sora"/>
              <a:cs typeface="Sora"/>
              <a:sym typeface="Sora"/>
            </a:endParaRPr>
          </a:p>
        </p:txBody>
      </p:sp>
      <p:sp>
        <p:nvSpPr>
          <p:cNvPr id="1089" name="Google Shape;1089;p81"/>
          <p:cNvSpPr/>
          <p:nvPr/>
        </p:nvSpPr>
        <p:spPr>
          <a:xfrm>
            <a:off x="57375" y="0"/>
            <a:ext cx="9084300" cy="51435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i="0" u="none" strike="noStrike" cap="none">
              <a:solidFill>
                <a:schemeClr val="lt1"/>
              </a:solidFill>
              <a:latin typeface="Sora"/>
              <a:ea typeface="Sora"/>
              <a:cs typeface="Sora"/>
              <a:sym typeface="Sora"/>
            </a:endParaRPr>
          </a:p>
        </p:txBody>
      </p:sp>
      <p:sp>
        <p:nvSpPr>
          <p:cNvPr id="1090" name="Google Shape;1090;p81"/>
          <p:cNvSpPr txBox="1">
            <a:spLocks noGrp="1"/>
          </p:cNvSpPr>
          <p:nvPr>
            <p:ph type="title"/>
          </p:nvPr>
        </p:nvSpPr>
        <p:spPr>
          <a:xfrm rot="-5400000">
            <a:off x="2008738" y="1179093"/>
            <a:ext cx="3353700" cy="278880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chemeClr val="lt1"/>
              </a:buClr>
              <a:buSzPts val="4200"/>
              <a:buFont typeface="Calibri"/>
              <a:buNone/>
            </a:pPr>
            <a:r>
              <a:rPr lang="en" sz="4200">
                <a:solidFill>
                  <a:schemeClr val="lt1"/>
                </a:solidFill>
                <a:latin typeface="Sora"/>
                <a:ea typeface="Sora"/>
                <a:cs typeface="Sora"/>
                <a:sym typeface="Sora"/>
              </a:rPr>
              <a:t>LSA</a:t>
            </a:r>
            <a:endParaRPr>
              <a:latin typeface="Sora"/>
              <a:ea typeface="Sora"/>
              <a:cs typeface="Sora"/>
              <a:sym typeface="Sora"/>
            </a:endParaRPr>
          </a:p>
        </p:txBody>
      </p:sp>
      <p:grpSp>
        <p:nvGrpSpPr>
          <p:cNvPr id="1091" name="Google Shape;1091;p81"/>
          <p:cNvGrpSpPr/>
          <p:nvPr/>
        </p:nvGrpSpPr>
        <p:grpSpPr>
          <a:xfrm>
            <a:off x="2845722" y="447444"/>
            <a:ext cx="5669700" cy="4252275"/>
            <a:chOff x="0" y="307834"/>
            <a:chExt cx="5669700" cy="5669700"/>
          </a:xfrm>
        </p:grpSpPr>
        <p:sp>
          <p:nvSpPr>
            <p:cNvPr id="1092" name="Google Shape;1092;p81"/>
            <p:cNvSpPr/>
            <p:nvPr/>
          </p:nvSpPr>
          <p:spPr>
            <a:xfrm>
              <a:off x="0" y="307834"/>
              <a:ext cx="5669700" cy="5669700"/>
            </a:xfrm>
            <a:prstGeom prst="diamond">
              <a:avLst/>
            </a:prstGeom>
            <a:solidFill>
              <a:srgbClr val="E7CFC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i="0" u="none" strike="noStrike" cap="none">
                <a:solidFill>
                  <a:srgbClr val="000000"/>
                </a:solidFill>
                <a:latin typeface="Sora"/>
                <a:ea typeface="Sora"/>
                <a:cs typeface="Sora"/>
                <a:sym typeface="Sora"/>
              </a:endParaRPr>
            </a:p>
          </p:txBody>
        </p:sp>
        <p:sp>
          <p:nvSpPr>
            <p:cNvPr id="1093" name="Google Shape;1093;p81"/>
            <p:cNvSpPr/>
            <p:nvPr/>
          </p:nvSpPr>
          <p:spPr>
            <a:xfrm>
              <a:off x="538614" y="846449"/>
              <a:ext cx="2211300" cy="2211300"/>
            </a:xfrm>
            <a:prstGeom prst="roundRect">
              <a:avLst>
                <a:gd name="adj" fmla="val 16667"/>
              </a:avLst>
            </a:prstGeom>
            <a:solidFill>
              <a:srgbClr val="BF504D"/>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i="0" u="none" strike="noStrike" cap="none">
                <a:solidFill>
                  <a:srgbClr val="000000"/>
                </a:solidFill>
                <a:latin typeface="Sora"/>
                <a:ea typeface="Sora"/>
                <a:cs typeface="Sora"/>
                <a:sym typeface="Sora"/>
              </a:endParaRPr>
            </a:p>
          </p:txBody>
        </p:sp>
        <p:sp>
          <p:nvSpPr>
            <p:cNvPr id="1094" name="Google Shape;1094;p81"/>
            <p:cNvSpPr txBox="1"/>
            <p:nvPr/>
          </p:nvSpPr>
          <p:spPr>
            <a:xfrm>
              <a:off x="646554" y="954389"/>
              <a:ext cx="1995300" cy="1995300"/>
            </a:xfrm>
            <a:prstGeom prst="rect">
              <a:avLst/>
            </a:prstGeom>
            <a:noFill/>
            <a:ln>
              <a:noFill/>
            </a:ln>
          </p:spPr>
          <p:txBody>
            <a:bodyPr spcFirstLastPara="1" wrap="square" lIns="53325" tIns="53325" rIns="53325" bIns="53325" anchor="ctr" anchorCtr="0">
              <a:noAutofit/>
            </a:bodyPr>
            <a:lstStyle/>
            <a:p>
              <a:pPr marL="0" marR="0" lvl="0" indent="0" algn="ctr" rtl="0">
                <a:lnSpc>
                  <a:spcPct val="90000"/>
                </a:lnSpc>
                <a:spcBef>
                  <a:spcPts val="0"/>
                </a:spcBef>
                <a:spcAft>
                  <a:spcPts val="0"/>
                </a:spcAft>
                <a:buClr>
                  <a:schemeClr val="lt1"/>
                </a:buClr>
                <a:buSzPts val="1400"/>
                <a:buFont typeface="Calibri"/>
                <a:buNone/>
              </a:pPr>
              <a:r>
                <a:rPr lang="en" sz="1400" b="1" i="0" u="none" strike="noStrike" cap="none">
                  <a:solidFill>
                    <a:schemeClr val="lt1"/>
                  </a:solidFill>
                  <a:latin typeface="Sora"/>
                  <a:ea typeface="Sora"/>
                  <a:cs typeface="Sora"/>
                  <a:sym typeface="Sora"/>
                </a:rPr>
                <a:t>What is LSA?</a:t>
              </a:r>
              <a:endParaRPr sz="1400" i="0" u="none" strike="noStrike" cap="none">
                <a:solidFill>
                  <a:schemeClr val="lt1"/>
                </a:solidFill>
                <a:latin typeface="Sora"/>
                <a:ea typeface="Sora"/>
                <a:cs typeface="Sora"/>
                <a:sym typeface="Sora"/>
              </a:endParaRPr>
            </a:p>
          </p:txBody>
        </p:sp>
        <p:sp>
          <p:nvSpPr>
            <p:cNvPr id="1095" name="Google Shape;1095;p81"/>
            <p:cNvSpPr/>
            <p:nvPr/>
          </p:nvSpPr>
          <p:spPr>
            <a:xfrm>
              <a:off x="2919858" y="846449"/>
              <a:ext cx="2211300" cy="2211300"/>
            </a:xfrm>
            <a:prstGeom prst="roundRect">
              <a:avLst>
                <a:gd name="adj" fmla="val 16667"/>
              </a:avLst>
            </a:prstGeom>
            <a:solidFill>
              <a:srgbClr val="BC8250"/>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i="0" u="none" strike="noStrike" cap="none">
                <a:solidFill>
                  <a:srgbClr val="000000"/>
                </a:solidFill>
                <a:latin typeface="Sora"/>
                <a:ea typeface="Sora"/>
                <a:cs typeface="Sora"/>
                <a:sym typeface="Sora"/>
              </a:endParaRPr>
            </a:p>
          </p:txBody>
        </p:sp>
        <p:sp>
          <p:nvSpPr>
            <p:cNvPr id="1096" name="Google Shape;1096;p81"/>
            <p:cNvSpPr txBox="1"/>
            <p:nvPr/>
          </p:nvSpPr>
          <p:spPr>
            <a:xfrm>
              <a:off x="3027798" y="954389"/>
              <a:ext cx="1995300" cy="1995300"/>
            </a:xfrm>
            <a:prstGeom prst="rect">
              <a:avLst/>
            </a:prstGeom>
            <a:noFill/>
            <a:ln>
              <a:noFill/>
            </a:ln>
          </p:spPr>
          <p:txBody>
            <a:bodyPr spcFirstLastPara="1" wrap="square" lIns="53325" tIns="53325" rIns="53325" bIns="53325" anchor="ctr" anchorCtr="0">
              <a:noAutofit/>
            </a:bodyPr>
            <a:lstStyle/>
            <a:p>
              <a:pPr marL="0" marR="0" lvl="0" indent="0" algn="ctr" rtl="0">
                <a:lnSpc>
                  <a:spcPct val="90000"/>
                </a:lnSpc>
                <a:spcBef>
                  <a:spcPts val="0"/>
                </a:spcBef>
                <a:spcAft>
                  <a:spcPts val="0"/>
                </a:spcAft>
                <a:buClr>
                  <a:schemeClr val="lt1"/>
                </a:buClr>
                <a:buSzPts val="1400"/>
                <a:buFont typeface="Calibri"/>
                <a:buNone/>
              </a:pPr>
              <a:r>
                <a:rPr lang="en" sz="1100" b="1" i="0" u="none" strike="noStrike" cap="none">
                  <a:solidFill>
                    <a:schemeClr val="lt1"/>
                  </a:solidFill>
                  <a:latin typeface="Sora"/>
                  <a:ea typeface="Sora"/>
                  <a:cs typeface="Sora"/>
                  <a:sym typeface="Sora"/>
                </a:rPr>
                <a:t>Latent Semantic Analysis (LSA)</a:t>
              </a:r>
              <a:r>
                <a:rPr lang="en" sz="1100" i="0" u="none" strike="noStrike" cap="none">
                  <a:solidFill>
                    <a:schemeClr val="lt1"/>
                  </a:solidFill>
                  <a:latin typeface="Sora"/>
                  <a:ea typeface="Sora"/>
                  <a:cs typeface="Sora"/>
                  <a:sym typeface="Sora"/>
                </a:rPr>
                <a:t> is a technique in </a:t>
              </a:r>
              <a:r>
                <a:rPr lang="en" sz="1100" b="1" i="0" u="none" strike="noStrike" cap="none">
                  <a:solidFill>
                    <a:schemeClr val="lt1"/>
                  </a:solidFill>
                  <a:latin typeface="Sora"/>
                  <a:ea typeface="Sora"/>
                  <a:cs typeface="Sora"/>
                  <a:sym typeface="Sora"/>
                </a:rPr>
                <a:t>Natural Language Processing (NLP)</a:t>
              </a:r>
              <a:r>
                <a:rPr lang="en" sz="1100" i="0" u="none" strike="noStrike" cap="none">
                  <a:solidFill>
                    <a:schemeClr val="lt1"/>
                  </a:solidFill>
                  <a:latin typeface="Sora"/>
                  <a:ea typeface="Sora"/>
                  <a:cs typeface="Sora"/>
                  <a:sym typeface="Sora"/>
                </a:rPr>
                <a:t> that uses </a:t>
              </a:r>
              <a:r>
                <a:rPr lang="en" sz="1100" b="1" i="0" u="none" strike="noStrike" cap="none">
                  <a:solidFill>
                    <a:schemeClr val="lt1"/>
                  </a:solidFill>
                  <a:latin typeface="Sora"/>
                  <a:ea typeface="Sora"/>
                  <a:cs typeface="Sora"/>
                  <a:sym typeface="Sora"/>
                </a:rPr>
                <a:t>Singular Value Decomposition (SVD)</a:t>
              </a:r>
              <a:r>
                <a:rPr lang="en" sz="1100" i="0" u="none" strike="noStrike" cap="none">
                  <a:solidFill>
                    <a:schemeClr val="lt1"/>
                  </a:solidFill>
                  <a:latin typeface="Sora"/>
                  <a:ea typeface="Sora"/>
                  <a:cs typeface="Sora"/>
                  <a:sym typeface="Sora"/>
                </a:rPr>
                <a:t> to reduce the dimensionality of text data.</a:t>
              </a:r>
              <a:endParaRPr sz="1100" i="0" u="none" strike="noStrike" cap="none">
                <a:solidFill>
                  <a:srgbClr val="000000"/>
                </a:solidFill>
                <a:latin typeface="Sora"/>
                <a:ea typeface="Sora"/>
                <a:cs typeface="Sora"/>
                <a:sym typeface="Sora"/>
              </a:endParaRPr>
            </a:p>
          </p:txBody>
        </p:sp>
        <p:sp>
          <p:nvSpPr>
            <p:cNvPr id="1097" name="Google Shape;1097;p81"/>
            <p:cNvSpPr/>
            <p:nvPr/>
          </p:nvSpPr>
          <p:spPr>
            <a:xfrm>
              <a:off x="538614" y="3227692"/>
              <a:ext cx="2211300" cy="2211300"/>
            </a:xfrm>
            <a:prstGeom prst="roundRect">
              <a:avLst>
                <a:gd name="adj" fmla="val 16667"/>
              </a:avLst>
            </a:prstGeom>
            <a:solidFill>
              <a:srgbClr val="BBB054"/>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i="0" u="none" strike="noStrike" cap="none">
                <a:solidFill>
                  <a:srgbClr val="000000"/>
                </a:solidFill>
                <a:latin typeface="Sora"/>
                <a:ea typeface="Sora"/>
                <a:cs typeface="Sora"/>
                <a:sym typeface="Sora"/>
              </a:endParaRPr>
            </a:p>
          </p:txBody>
        </p:sp>
        <p:sp>
          <p:nvSpPr>
            <p:cNvPr id="1098" name="Google Shape;1098;p81"/>
            <p:cNvSpPr txBox="1"/>
            <p:nvPr/>
          </p:nvSpPr>
          <p:spPr>
            <a:xfrm>
              <a:off x="646554" y="3335632"/>
              <a:ext cx="1995300" cy="1995300"/>
            </a:xfrm>
            <a:prstGeom prst="rect">
              <a:avLst/>
            </a:prstGeom>
            <a:noFill/>
            <a:ln>
              <a:noFill/>
            </a:ln>
          </p:spPr>
          <p:txBody>
            <a:bodyPr spcFirstLastPara="1" wrap="square" lIns="53325" tIns="53325" rIns="53325" bIns="53325" anchor="ctr" anchorCtr="0">
              <a:noAutofit/>
            </a:bodyPr>
            <a:lstStyle/>
            <a:p>
              <a:pPr marL="0" marR="0" lvl="0" indent="0" algn="ctr" rtl="0">
                <a:lnSpc>
                  <a:spcPct val="90000"/>
                </a:lnSpc>
                <a:spcBef>
                  <a:spcPts val="0"/>
                </a:spcBef>
                <a:spcAft>
                  <a:spcPts val="0"/>
                </a:spcAft>
                <a:buClr>
                  <a:schemeClr val="lt1"/>
                </a:buClr>
                <a:buSzPts val="1400"/>
                <a:buFont typeface="Calibri"/>
                <a:buNone/>
              </a:pPr>
              <a:r>
                <a:rPr lang="en" sz="1400" i="0" u="none" strike="noStrike" cap="none">
                  <a:solidFill>
                    <a:schemeClr val="lt1"/>
                  </a:solidFill>
                  <a:latin typeface="Sora"/>
                  <a:ea typeface="Sora"/>
                  <a:cs typeface="Sora"/>
                  <a:sym typeface="Sora"/>
                </a:rPr>
                <a:t>It captures </a:t>
              </a:r>
              <a:r>
                <a:rPr lang="en" sz="1400" b="1" i="0" u="none" strike="noStrike" cap="none">
                  <a:solidFill>
                    <a:schemeClr val="lt1"/>
                  </a:solidFill>
                  <a:latin typeface="Sora"/>
                  <a:ea typeface="Sora"/>
                  <a:cs typeface="Sora"/>
                  <a:sym typeface="Sora"/>
                </a:rPr>
                <a:t>hidden relationships between words and documents</a:t>
              </a:r>
              <a:r>
                <a:rPr lang="en" sz="1400" i="0" u="none" strike="noStrike" cap="none">
                  <a:solidFill>
                    <a:schemeClr val="lt1"/>
                  </a:solidFill>
                  <a:latin typeface="Sora"/>
                  <a:ea typeface="Sora"/>
                  <a:cs typeface="Sora"/>
                  <a:sym typeface="Sora"/>
                </a:rPr>
                <a:t> by mapping them into a lower-dimensional semantic space.</a:t>
              </a:r>
              <a:endParaRPr sz="1400" i="0" u="none" strike="noStrike" cap="none">
                <a:solidFill>
                  <a:srgbClr val="000000"/>
                </a:solidFill>
                <a:latin typeface="Sora"/>
                <a:ea typeface="Sora"/>
                <a:cs typeface="Sora"/>
                <a:sym typeface="Sora"/>
              </a:endParaRPr>
            </a:p>
          </p:txBody>
        </p:sp>
        <p:sp>
          <p:nvSpPr>
            <p:cNvPr id="1099" name="Google Shape;1099;p81"/>
            <p:cNvSpPr/>
            <p:nvPr/>
          </p:nvSpPr>
          <p:spPr>
            <a:xfrm>
              <a:off x="2919858" y="3227692"/>
              <a:ext cx="2211300" cy="2211300"/>
            </a:xfrm>
            <a:prstGeom prst="roundRect">
              <a:avLst>
                <a:gd name="adj" fmla="val 16667"/>
              </a:avLst>
            </a:prstGeom>
            <a:solidFill>
              <a:srgbClr val="99B958"/>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i="0" u="none" strike="noStrike" cap="none">
                <a:solidFill>
                  <a:srgbClr val="000000"/>
                </a:solidFill>
                <a:latin typeface="Sora"/>
                <a:ea typeface="Sora"/>
                <a:cs typeface="Sora"/>
                <a:sym typeface="Sora"/>
              </a:endParaRPr>
            </a:p>
          </p:txBody>
        </p:sp>
        <p:sp>
          <p:nvSpPr>
            <p:cNvPr id="1100" name="Google Shape;1100;p81"/>
            <p:cNvSpPr txBox="1"/>
            <p:nvPr/>
          </p:nvSpPr>
          <p:spPr>
            <a:xfrm>
              <a:off x="3027798" y="3335632"/>
              <a:ext cx="1995300" cy="1995300"/>
            </a:xfrm>
            <a:prstGeom prst="rect">
              <a:avLst/>
            </a:prstGeom>
            <a:noFill/>
            <a:ln>
              <a:noFill/>
            </a:ln>
          </p:spPr>
          <p:txBody>
            <a:bodyPr spcFirstLastPara="1" wrap="square" lIns="53325" tIns="53325" rIns="53325" bIns="53325" anchor="ctr" anchorCtr="0">
              <a:noAutofit/>
            </a:bodyPr>
            <a:lstStyle/>
            <a:p>
              <a:pPr marL="0" marR="0" lvl="0" indent="0" algn="ctr" rtl="0">
                <a:lnSpc>
                  <a:spcPct val="90000"/>
                </a:lnSpc>
                <a:spcBef>
                  <a:spcPts val="0"/>
                </a:spcBef>
                <a:spcAft>
                  <a:spcPts val="0"/>
                </a:spcAft>
                <a:buClr>
                  <a:schemeClr val="lt1"/>
                </a:buClr>
                <a:buSzPts val="1400"/>
                <a:buFont typeface="Calibri"/>
                <a:buNone/>
              </a:pPr>
              <a:r>
                <a:rPr lang="en" sz="1400" i="0" u="none" strike="noStrike" cap="none">
                  <a:solidFill>
                    <a:schemeClr val="lt1"/>
                  </a:solidFill>
                  <a:latin typeface="Sora"/>
                  <a:ea typeface="Sora"/>
                  <a:cs typeface="Sora"/>
                  <a:sym typeface="Sora"/>
                </a:rPr>
                <a:t>Unlike simple keyword matching, LSA identifies </a:t>
              </a:r>
              <a:r>
                <a:rPr lang="en" sz="1400" b="1" i="0" u="none" strike="noStrike" cap="none">
                  <a:solidFill>
                    <a:schemeClr val="lt1"/>
                  </a:solidFill>
                  <a:latin typeface="Sora"/>
                  <a:ea typeface="Sora"/>
                  <a:cs typeface="Sora"/>
                  <a:sym typeface="Sora"/>
                </a:rPr>
                <a:t>concepts and patterns</a:t>
              </a:r>
              <a:r>
                <a:rPr lang="en" sz="1400" i="0" u="none" strike="noStrike" cap="none">
                  <a:solidFill>
                    <a:schemeClr val="lt1"/>
                  </a:solidFill>
                  <a:latin typeface="Sora"/>
                  <a:ea typeface="Sora"/>
                  <a:cs typeface="Sora"/>
                  <a:sym typeface="Sora"/>
                </a:rPr>
                <a:t> based on word co-occurrence.</a:t>
              </a:r>
              <a:endParaRPr sz="1400" i="0" u="none" strike="noStrike" cap="none">
                <a:solidFill>
                  <a:srgbClr val="000000"/>
                </a:solidFill>
                <a:latin typeface="Sora"/>
                <a:ea typeface="Sora"/>
                <a:cs typeface="Sora"/>
                <a:sym typeface="Sora"/>
              </a:endParaRPr>
            </a:p>
          </p:txBody>
        </p:sp>
      </p:grpSp>
      <p:sp>
        <p:nvSpPr>
          <p:cNvPr id="1101" name="Google Shape;1101;p81"/>
          <p:cNvSpPr/>
          <p:nvPr/>
        </p:nvSpPr>
        <p:spPr>
          <a:xfrm>
            <a:off x="0" y="0"/>
            <a:ext cx="2650800" cy="5143500"/>
          </a:xfrm>
          <a:prstGeom prst="rect">
            <a:avLst/>
          </a:prstGeom>
          <a:solidFill>
            <a:srgbClr val="40404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highlight>
                <a:srgbClr val="404040"/>
              </a:highlight>
              <a:latin typeface="Calibri"/>
              <a:ea typeface="Calibri"/>
              <a:cs typeface="Calibri"/>
              <a:sym typeface="Calibri"/>
            </a:endParaRPr>
          </a:p>
        </p:txBody>
      </p:sp>
      <p:sp>
        <p:nvSpPr>
          <p:cNvPr id="1102" name="Google Shape;1102;p81"/>
          <p:cNvSpPr txBox="1"/>
          <p:nvPr/>
        </p:nvSpPr>
        <p:spPr>
          <a:xfrm rot="-5400000">
            <a:off x="803325" y="2243525"/>
            <a:ext cx="2496000" cy="212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400">
                <a:solidFill>
                  <a:schemeClr val="lt2"/>
                </a:solidFill>
                <a:latin typeface="Sora"/>
                <a:ea typeface="Sora"/>
                <a:cs typeface="Sora"/>
                <a:sym typeface="Sora"/>
              </a:rPr>
              <a:t>LSA</a:t>
            </a:r>
            <a:endParaRPr sz="3400">
              <a:solidFill>
                <a:schemeClr val="lt2"/>
              </a:solidFill>
              <a:latin typeface="Sora"/>
              <a:ea typeface="Sora"/>
              <a:cs typeface="Sora"/>
              <a:sym typeface="Sora"/>
            </a:endParaRPr>
          </a:p>
          <a:p>
            <a:pPr marL="0" lvl="0" indent="0" algn="l" rtl="0">
              <a:spcBef>
                <a:spcPts val="0"/>
              </a:spcBef>
              <a:spcAft>
                <a:spcPts val="0"/>
              </a:spcAft>
              <a:buNone/>
            </a:pPr>
            <a:r>
              <a:rPr lang="en" sz="1900">
                <a:solidFill>
                  <a:schemeClr val="lt2"/>
                </a:solidFill>
                <a:latin typeface="Sora"/>
                <a:ea typeface="Sora"/>
                <a:cs typeface="Sora"/>
                <a:sym typeface="Sora"/>
              </a:rPr>
              <a:t>Latent Semantic </a:t>
            </a:r>
            <a:endParaRPr sz="1900">
              <a:solidFill>
                <a:schemeClr val="lt2"/>
              </a:solidFill>
              <a:latin typeface="Sora"/>
              <a:ea typeface="Sora"/>
              <a:cs typeface="Sora"/>
              <a:sym typeface="Sora"/>
            </a:endParaRPr>
          </a:p>
          <a:p>
            <a:pPr marL="0" lvl="0" indent="0" algn="l" rtl="0">
              <a:spcBef>
                <a:spcPts val="0"/>
              </a:spcBef>
              <a:spcAft>
                <a:spcPts val="0"/>
              </a:spcAft>
              <a:buNone/>
            </a:pPr>
            <a:r>
              <a:rPr lang="en" sz="1900">
                <a:solidFill>
                  <a:schemeClr val="lt2"/>
                </a:solidFill>
                <a:latin typeface="Sora"/>
                <a:ea typeface="Sora"/>
                <a:cs typeface="Sora"/>
                <a:sym typeface="Sora"/>
              </a:rPr>
              <a:t>Analysis</a:t>
            </a:r>
            <a:endParaRPr sz="1900">
              <a:solidFill>
                <a:schemeClr val="lt2"/>
              </a:solidFill>
              <a:latin typeface="Sora"/>
              <a:ea typeface="Sora"/>
              <a:cs typeface="Sora"/>
              <a:sym typeface="Sora"/>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06"/>
        <p:cNvGrpSpPr/>
        <p:nvPr/>
      </p:nvGrpSpPr>
      <p:grpSpPr>
        <a:xfrm>
          <a:off x="0" y="0"/>
          <a:ext cx="0" cy="0"/>
          <a:chOff x="0" y="0"/>
          <a:chExt cx="0" cy="0"/>
        </a:xfrm>
      </p:grpSpPr>
      <p:sp>
        <p:nvSpPr>
          <p:cNvPr id="1107" name="Google Shape;1107;p82"/>
          <p:cNvSpPr txBox="1">
            <a:spLocks noGrp="1"/>
          </p:cNvSpPr>
          <p:nvPr>
            <p:ph type="title" idx="14"/>
          </p:nvPr>
        </p:nvSpPr>
        <p:spPr>
          <a:xfrm>
            <a:off x="826700" y="390175"/>
            <a:ext cx="6767700" cy="1208100"/>
          </a:xfrm>
          <a:prstGeom prst="rect">
            <a:avLst/>
          </a:prstGeom>
          <a:noFill/>
          <a:ln>
            <a:noFill/>
          </a:ln>
        </p:spPr>
        <p:txBody>
          <a:bodyPr spcFirstLastPara="1" wrap="square" lIns="83300" tIns="41625" rIns="83300" bIns="41625" anchor="t" anchorCtr="0">
            <a:normAutofit/>
          </a:bodyPr>
          <a:lstStyle/>
          <a:p>
            <a:pPr marL="0" lvl="0" indent="0" algn="ctr" rtl="0">
              <a:lnSpc>
                <a:spcPct val="100000"/>
              </a:lnSpc>
              <a:spcBef>
                <a:spcPts val="0"/>
              </a:spcBef>
              <a:spcAft>
                <a:spcPts val="0"/>
              </a:spcAft>
              <a:buClr>
                <a:schemeClr val="dk1"/>
              </a:buClr>
              <a:buSzPts val="3188"/>
              <a:buFont typeface="Calibri"/>
              <a:buNone/>
            </a:pPr>
            <a:r>
              <a:rPr lang="en" sz="3188"/>
              <a:t>Why LSA?</a:t>
            </a:r>
            <a:endParaRPr sz="819"/>
          </a:p>
        </p:txBody>
      </p:sp>
      <p:grpSp>
        <p:nvGrpSpPr>
          <p:cNvPr id="1108" name="Google Shape;1108;p82"/>
          <p:cNvGrpSpPr/>
          <p:nvPr/>
        </p:nvGrpSpPr>
        <p:grpSpPr>
          <a:xfrm>
            <a:off x="514350" y="1268298"/>
            <a:ext cx="7392942" cy="3195810"/>
            <a:chOff x="0" y="0"/>
            <a:chExt cx="8115194" cy="3733859"/>
          </a:xfrm>
        </p:grpSpPr>
        <p:sp>
          <p:nvSpPr>
            <p:cNvPr id="1109" name="Google Shape;1109;p82"/>
            <p:cNvSpPr/>
            <p:nvPr/>
          </p:nvSpPr>
          <p:spPr>
            <a:xfrm>
              <a:off x="0" y="0"/>
              <a:ext cx="6897900" cy="1120200"/>
            </a:xfrm>
            <a:prstGeom prst="roundRect">
              <a:avLst>
                <a:gd name="adj" fmla="val 10000"/>
              </a:avLst>
            </a:prstGeom>
            <a:solidFill>
              <a:srgbClr val="BF504D"/>
            </a:solidFill>
            <a:ln w="23150" cap="flat" cmpd="sng">
              <a:solidFill>
                <a:schemeClr val="lt1"/>
              </a:solidFill>
              <a:prstDash val="solid"/>
              <a:round/>
              <a:headEnd type="none" w="sm" len="sm"/>
              <a:tailEnd type="none" w="sm" len="sm"/>
            </a:ln>
          </p:spPr>
          <p:txBody>
            <a:bodyPr spcFirstLastPara="1" wrap="square" lIns="83300" tIns="83300" rIns="83300" bIns="83300" anchor="ctr" anchorCtr="0">
              <a:noAutofit/>
            </a:bodyPr>
            <a:lstStyle/>
            <a:p>
              <a:pPr marL="0" marR="0" lvl="0" indent="0" algn="l" rtl="0">
                <a:lnSpc>
                  <a:spcPct val="100000"/>
                </a:lnSpc>
                <a:spcBef>
                  <a:spcPts val="0"/>
                </a:spcBef>
                <a:spcAft>
                  <a:spcPts val="0"/>
                </a:spcAft>
                <a:buClr>
                  <a:srgbClr val="000000"/>
                </a:buClr>
                <a:buSzPts val="1275"/>
                <a:buFont typeface="Arial"/>
                <a:buNone/>
              </a:pPr>
              <a:endParaRPr sz="1275" b="0" i="0" u="none" strike="noStrike" cap="none">
                <a:solidFill>
                  <a:srgbClr val="000000"/>
                </a:solidFill>
                <a:latin typeface="Arial"/>
                <a:ea typeface="Arial"/>
                <a:cs typeface="Arial"/>
                <a:sym typeface="Arial"/>
              </a:endParaRPr>
            </a:p>
          </p:txBody>
        </p:sp>
        <p:sp>
          <p:nvSpPr>
            <p:cNvPr id="1110" name="Google Shape;1110;p82"/>
            <p:cNvSpPr/>
            <p:nvPr/>
          </p:nvSpPr>
          <p:spPr>
            <a:xfrm>
              <a:off x="608647" y="1306829"/>
              <a:ext cx="6897900" cy="1120200"/>
            </a:xfrm>
            <a:prstGeom prst="roundRect">
              <a:avLst>
                <a:gd name="adj" fmla="val 10000"/>
              </a:avLst>
            </a:prstGeom>
            <a:solidFill>
              <a:srgbClr val="BB9952"/>
            </a:solidFill>
            <a:ln w="23150" cap="flat" cmpd="sng">
              <a:solidFill>
                <a:schemeClr val="lt1"/>
              </a:solidFill>
              <a:prstDash val="solid"/>
              <a:round/>
              <a:headEnd type="none" w="sm" len="sm"/>
              <a:tailEnd type="none" w="sm" len="sm"/>
            </a:ln>
          </p:spPr>
          <p:txBody>
            <a:bodyPr spcFirstLastPara="1" wrap="square" lIns="83300" tIns="83300" rIns="83300" bIns="83300" anchor="ctr" anchorCtr="0">
              <a:noAutofit/>
            </a:bodyPr>
            <a:lstStyle/>
            <a:p>
              <a:pPr marL="0" marR="0" lvl="0" indent="0" algn="l" rtl="0">
                <a:lnSpc>
                  <a:spcPct val="100000"/>
                </a:lnSpc>
                <a:spcBef>
                  <a:spcPts val="0"/>
                </a:spcBef>
                <a:spcAft>
                  <a:spcPts val="0"/>
                </a:spcAft>
                <a:buClr>
                  <a:srgbClr val="000000"/>
                </a:buClr>
                <a:buSzPts val="1275"/>
                <a:buFont typeface="Arial"/>
                <a:buNone/>
              </a:pPr>
              <a:endParaRPr sz="1275" b="0" i="0" u="none" strike="noStrike" cap="none">
                <a:solidFill>
                  <a:srgbClr val="000000"/>
                </a:solidFill>
                <a:latin typeface="Arial"/>
                <a:ea typeface="Arial"/>
                <a:cs typeface="Arial"/>
                <a:sym typeface="Arial"/>
              </a:endParaRPr>
            </a:p>
          </p:txBody>
        </p:sp>
        <p:sp>
          <p:nvSpPr>
            <p:cNvPr id="1111" name="Google Shape;1111;p82"/>
            <p:cNvSpPr txBox="1"/>
            <p:nvPr/>
          </p:nvSpPr>
          <p:spPr>
            <a:xfrm>
              <a:off x="641455" y="1339637"/>
              <a:ext cx="5495700" cy="1054500"/>
            </a:xfrm>
            <a:prstGeom prst="rect">
              <a:avLst/>
            </a:prstGeom>
            <a:noFill/>
            <a:ln>
              <a:noFill/>
            </a:ln>
          </p:spPr>
          <p:txBody>
            <a:bodyPr spcFirstLastPara="1" wrap="square" lIns="76350" tIns="76350" rIns="76350" bIns="76350" anchor="ctr" anchorCtr="0">
              <a:noAutofit/>
            </a:bodyPr>
            <a:lstStyle/>
            <a:p>
              <a:pPr marL="0" marR="0" lvl="0" indent="0" algn="l" rtl="0">
                <a:lnSpc>
                  <a:spcPct val="90000"/>
                </a:lnSpc>
                <a:spcBef>
                  <a:spcPts val="0"/>
                </a:spcBef>
                <a:spcAft>
                  <a:spcPts val="0"/>
                </a:spcAft>
                <a:buClr>
                  <a:schemeClr val="lt1"/>
                </a:buClr>
                <a:buSzPts val="2004"/>
                <a:buFont typeface="Calibri"/>
                <a:buNone/>
              </a:pPr>
              <a:r>
                <a:rPr lang="en" sz="2004" b="1" i="0" u="none" strike="noStrike" cap="none">
                  <a:solidFill>
                    <a:schemeClr val="lt1"/>
                  </a:solidFill>
                  <a:latin typeface="Calibri"/>
                  <a:ea typeface="Calibri"/>
                  <a:cs typeface="Calibri"/>
                  <a:sym typeface="Calibri"/>
                </a:rPr>
                <a:t>Reduces noise</a:t>
              </a:r>
              <a:r>
                <a:rPr lang="en" sz="2004" b="0" i="0" u="none" strike="noStrike" cap="none">
                  <a:solidFill>
                    <a:schemeClr val="lt1"/>
                  </a:solidFill>
                  <a:latin typeface="Calibri"/>
                  <a:ea typeface="Calibri"/>
                  <a:cs typeface="Calibri"/>
                  <a:sym typeface="Calibri"/>
                </a:rPr>
                <a:t>: Handles synonymy and polysemy better than raw term frequency. </a:t>
              </a:r>
              <a:endParaRPr sz="2004" b="0" i="0" u="none" strike="noStrike" cap="none">
                <a:solidFill>
                  <a:schemeClr val="lt1"/>
                </a:solidFill>
                <a:latin typeface="Calibri"/>
                <a:ea typeface="Calibri"/>
                <a:cs typeface="Calibri"/>
                <a:sym typeface="Calibri"/>
              </a:endParaRPr>
            </a:p>
          </p:txBody>
        </p:sp>
        <p:sp>
          <p:nvSpPr>
            <p:cNvPr id="1112" name="Google Shape;1112;p82"/>
            <p:cNvSpPr/>
            <p:nvPr/>
          </p:nvSpPr>
          <p:spPr>
            <a:xfrm>
              <a:off x="1217294" y="2613659"/>
              <a:ext cx="6897900" cy="1120200"/>
            </a:xfrm>
            <a:prstGeom prst="roundRect">
              <a:avLst>
                <a:gd name="adj" fmla="val 10000"/>
              </a:avLst>
            </a:prstGeom>
            <a:solidFill>
              <a:srgbClr val="99B958"/>
            </a:solidFill>
            <a:ln w="23150" cap="flat" cmpd="sng">
              <a:solidFill>
                <a:schemeClr val="lt1"/>
              </a:solidFill>
              <a:prstDash val="solid"/>
              <a:round/>
              <a:headEnd type="none" w="sm" len="sm"/>
              <a:tailEnd type="none" w="sm" len="sm"/>
            </a:ln>
          </p:spPr>
          <p:txBody>
            <a:bodyPr spcFirstLastPara="1" wrap="square" lIns="83300" tIns="83300" rIns="83300" bIns="83300" anchor="ctr" anchorCtr="0">
              <a:noAutofit/>
            </a:bodyPr>
            <a:lstStyle/>
            <a:p>
              <a:pPr marL="0" marR="0" lvl="0" indent="0" algn="l" rtl="0">
                <a:lnSpc>
                  <a:spcPct val="100000"/>
                </a:lnSpc>
                <a:spcBef>
                  <a:spcPts val="0"/>
                </a:spcBef>
                <a:spcAft>
                  <a:spcPts val="0"/>
                </a:spcAft>
                <a:buClr>
                  <a:srgbClr val="000000"/>
                </a:buClr>
                <a:buSzPts val="1275"/>
                <a:buFont typeface="Arial"/>
                <a:buNone/>
              </a:pPr>
              <a:endParaRPr sz="1275" b="0" i="0" u="none" strike="noStrike" cap="none">
                <a:solidFill>
                  <a:srgbClr val="000000"/>
                </a:solidFill>
                <a:latin typeface="Arial"/>
                <a:ea typeface="Arial"/>
                <a:cs typeface="Arial"/>
                <a:sym typeface="Arial"/>
              </a:endParaRPr>
            </a:p>
          </p:txBody>
        </p:sp>
        <p:sp>
          <p:nvSpPr>
            <p:cNvPr id="1113" name="Google Shape;1113;p82"/>
            <p:cNvSpPr txBox="1"/>
            <p:nvPr/>
          </p:nvSpPr>
          <p:spPr>
            <a:xfrm>
              <a:off x="1250102" y="2646467"/>
              <a:ext cx="5495700" cy="1054500"/>
            </a:xfrm>
            <a:prstGeom prst="rect">
              <a:avLst/>
            </a:prstGeom>
            <a:noFill/>
            <a:ln>
              <a:noFill/>
            </a:ln>
          </p:spPr>
          <p:txBody>
            <a:bodyPr spcFirstLastPara="1" wrap="square" lIns="76350" tIns="76350" rIns="76350" bIns="76350" anchor="ctr" anchorCtr="0">
              <a:noAutofit/>
            </a:bodyPr>
            <a:lstStyle/>
            <a:p>
              <a:pPr marL="0" marR="0" lvl="0" indent="0" algn="l" rtl="0">
                <a:lnSpc>
                  <a:spcPct val="90000"/>
                </a:lnSpc>
                <a:spcBef>
                  <a:spcPts val="0"/>
                </a:spcBef>
                <a:spcAft>
                  <a:spcPts val="0"/>
                </a:spcAft>
                <a:buClr>
                  <a:schemeClr val="lt1"/>
                </a:buClr>
                <a:buSzPts val="2004"/>
                <a:buFont typeface="Calibri"/>
                <a:buNone/>
              </a:pPr>
              <a:r>
                <a:rPr lang="en" sz="2004" b="1" i="0" u="none" strike="noStrike" cap="none">
                  <a:solidFill>
                    <a:schemeClr val="lt1"/>
                  </a:solidFill>
                  <a:latin typeface="Calibri"/>
                  <a:ea typeface="Calibri"/>
                  <a:cs typeface="Calibri"/>
                  <a:sym typeface="Calibri"/>
                </a:rPr>
                <a:t>Efficient representation</a:t>
              </a:r>
              <a:r>
                <a:rPr lang="en" sz="2004" b="0" i="0" u="none" strike="noStrike" cap="none">
                  <a:solidFill>
                    <a:schemeClr val="lt1"/>
                  </a:solidFill>
                  <a:latin typeface="Calibri"/>
                  <a:ea typeface="Calibri"/>
                  <a:cs typeface="Calibri"/>
                  <a:sym typeface="Calibri"/>
                </a:rPr>
                <a:t>: Converts large sparse matrices into compact form for modeling. </a:t>
              </a:r>
              <a:endParaRPr sz="2004" b="0" i="0" u="none" strike="noStrike" cap="none">
                <a:solidFill>
                  <a:schemeClr val="lt1"/>
                </a:solidFill>
                <a:latin typeface="Calibri"/>
                <a:ea typeface="Calibri"/>
                <a:cs typeface="Calibri"/>
                <a:sym typeface="Calibri"/>
              </a:endParaRPr>
            </a:p>
          </p:txBody>
        </p:sp>
        <p:sp>
          <p:nvSpPr>
            <p:cNvPr id="1114" name="Google Shape;1114;p82"/>
            <p:cNvSpPr/>
            <p:nvPr/>
          </p:nvSpPr>
          <p:spPr>
            <a:xfrm>
              <a:off x="6169914" y="849439"/>
              <a:ext cx="728100" cy="728100"/>
            </a:xfrm>
            <a:prstGeom prst="downArrow">
              <a:avLst>
                <a:gd name="adj1" fmla="val 55000"/>
                <a:gd name="adj2" fmla="val 45000"/>
              </a:avLst>
            </a:prstGeom>
            <a:solidFill>
              <a:srgbClr val="E7CFCF">
                <a:alpha val="89410"/>
              </a:srgbClr>
            </a:solidFill>
            <a:ln w="23150" cap="flat" cmpd="sng">
              <a:solidFill>
                <a:srgbClr val="E7CFCF">
                  <a:alpha val="89410"/>
                </a:srgbClr>
              </a:solidFill>
              <a:prstDash val="solid"/>
              <a:round/>
              <a:headEnd type="none" w="sm" len="sm"/>
              <a:tailEnd type="none" w="sm" len="sm"/>
            </a:ln>
          </p:spPr>
          <p:txBody>
            <a:bodyPr spcFirstLastPara="1" wrap="square" lIns="83300" tIns="83300" rIns="83300" bIns="83300" anchor="ctr" anchorCtr="0">
              <a:noAutofit/>
            </a:bodyPr>
            <a:lstStyle/>
            <a:p>
              <a:pPr marL="0" marR="0" lvl="0" indent="0" algn="l" rtl="0">
                <a:lnSpc>
                  <a:spcPct val="100000"/>
                </a:lnSpc>
                <a:spcBef>
                  <a:spcPts val="0"/>
                </a:spcBef>
                <a:spcAft>
                  <a:spcPts val="0"/>
                </a:spcAft>
                <a:buClr>
                  <a:srgbClr val="000000"/>
                </a:buClr>
                <a:buSzPts val="1275"/>
                <a:buFont typeface="Arial"/>
                <a:buNone/>
              </a:pPr>
              <a:endParaRPr sz="1275" b="0" i="0" u="none" strike="noStrike" cap="none">
                <a:solidFill>
                  <a:srgbClr val="000000"/>
                </a:solidFill>
                <a:latin typeface="Arial"/>
                <a:ea typeface="Arial"/>
                <a:cs typeface="Arial"/>
                <a:sym typeface="Arial"/>
              </a:endParaRPr>
            </a:p>
          </p:txBody>
        </p:sp>
        <p:sp>
          <p:nvSpPr>
            <p:cNvPr id="1115" name="Google Shape;1115;p82"/>
            <p:cNvSpPr txBox="1"/>
            <p:nvPr/>
          </p:nvSpPr>
          <p:spPr>
            <a:xfrm>
              <a:off x="6333734" y="849439"/>
              <a:ext cx="400500" cy="547800"/>
            </a:xfrm>
            <a:prstGeom prst="rect">
              <a:avLst/>
            </a:prstGeom>
            <a:noFill/>
            <a:ln>
              <a:noFill/>
            </a:ln>
          </p:spPr>
          <p:txBody>
            <a:bodyPr spcFirstLastPara="1" wrap="square" lIns="38175" tIns="38175" rIns="38175" bIns="38175" anchor="ctr" anchorCtr="0">
              <a:noAutofit/>
            </a:bodyPr>
            <a:lstStyle/>
            <a:p>
              <a:pPr marL="0" marR="0" lvl="0" indent="0" algn="ctr" rtl="0">
                <a:lnSpc>
                  <a:spcPct val="90000"/>
                </a:lnSpc>
                <a:spcBef>
                  <a:spcPts val="0"/>
                </a:spcBef>
                <a:spcAft>
                  <a:spcPts val="0"/>
                </a:spcAft>
                <a:buClr>
                  <a:schemeClr val="dk1"/>
                </a:buClr>
                <a:buSzPts val="3006"/>
                <a:buFont typeface="Calibri"/>
                <a:buNone/>
              </a:pPr>
              <a:endParaRPr sz="3006" b="0" i="0" u="none" strike="noStrike" cap="none">
                <a:solidFill>
                  <a:schemeClr val="dk1"/>
                </a:solidFill>
                <a:latin typeface="Calibri"/>
                <a:ea typeface="Calibri"/>
                <a:cs typeface="Calibri"/>
                <a:sym typeface="Calibri"/>
              </a:endParaRPr>
            </a:p>
          </p:txBody>
        </p:sp>
        <p:sp>
          <p:nvSpPr>
            <p:cNvPr id="1116" name="Google Shape;1116;p82"/>
            <p:cNvSpPr/>
            <p:nvPr/>
          </p:nvSpPr>
          <p:spPr>
            <a:xfrm>
              <a:off x="6778561" y="2148801"/>
              <a:ext cx="728100" cy="728100"/>
            </a:xfrm>
            <a:prstGeom prst="downArrow">
              <a:avLst>
                <a:gd name="adj1" fmla="val 55000"/>
                <a:gd name="adj2" fmla="val 45000"/>
              </a:avLst>
            </a:prstGeom>
            <a:solidFill>
              <a:srgbClr val="DCE4CF">
                <a:alpha val="89410"/>
              </a:srgbClr>
            </a:solidFill>
            <a:ln w="23150" cap="flat" cmpd="sng">
              <a:solidFill>
                <a:srgbClr val="DCE4CF">
                  <a:alpha val="89410"/>
                </a:srgbClr>
              </a:solidFill>
              <a:prstDash val="solid"/>
              <a:round/>
              <a:headEnd type="none" w="sm" len="sm"/>
              <a:tailEnd type="none" w="sm" len="sm"/>
            </a:ln>
          </p:spPr>
          <p:txBody>
            <a:bodyPr spcFirstLastPara="1" wrap="square" lIns="83300" tIns="83300" rIns="83300" bIns="83300" anchor="ctr" anchorCtr="0">
              <a:noAutofit/>
            </a:bodyPr>
            <a:lstStyle/>
            <a:p>
              <a:pPr marL="0" marR="0" lvl="0" indent="0" algn="l" rtl="0">
                <a:lnSpc>
                  <a:spcPct val="100000"/>
                </a:lnSpc>
                <a:spcBef>
                  <a:spcPts val="0"/>
                </a:spcBef>
                <a:spcAft>
                  <a:spcPts val="0"/>
                </a:spcAft>
                <a:buClr>
                  <a:srgbClr val="000000"/>
                </a:buClr>
                <a:buSzPts val="1275"/>
                <a:buFont typeface="Arial"/>
                <a:buNone/>
              </a:pPr>
              <a:endParaRPr sz="1275" b="0" i="0" u="none" strike="noStrike" cap="none">
                <a:solidFill>
                  <a:srgbClr val="000000"/>
                </a:solidFill>
                <a:latin typeface="Arial"/>
                <a:ea typeface="Arial"/>
                <a:cs typeface="Arial"/>
                <a:sym typeface="Arial"/>
              </a:endParaRPr>
            </a:p>
          </p:txBody>
        </p:sp>
        <p:sp>
          <p:nvSpPr>
            <p:cNvPr id="1117" name="Google Shape;1117;p82"/>
            <p:cNvSpPr txBox="1"/>
            <p:nvPr/>
          </p:nvSpPr>
          <p:spPr>
            <a:xfrm>
              <a:off x="6942381" y="2148801"/>
              <a:ext cx="400500" cy="547800"/>
            </a:xfrm>
            <a:prstGeom prst="rect">
              <a:avLst/>
            </a:prstGeom>
            <a:noFill/>
            <a:ln>
              <a:noFill/>
            </a:ln>
          </p:spPr>
          <p:txBody>
            <a:bodyPr spcFirstLastPara="1" wrap="square" lIns="38175" tIns="38175" rIns="38175" bIns="38175" anchor="ctr" anchorCtr="0">
              <a:noAutofit/>
            </a:bodyPr>
            <a:lstStyle/>
            <a:p>
              <a:pPr marL="0" marR="0" lvl="0" indent="0" algn="ctr" rtl="0">
                <a:lnSpc>
                  <a:spcPct val="90000"/>
                </a:lnSpc>
                <a:spcBef>
                  <a:spcPts val="0"/>
                </a:spcBef>
                <a:spcAft>
                  <a:spcPts val="0"/>
                </a:spcAft>
                <a:buClr>
                  <a:schemeClr val="dk1"/>
                </a:buClr>
                <a:buSzPts val="3006"/>
                <a:buFont typeface="Calibri"/>
                <a:buNone/>
              </a:pPr>
              <a:endParaRPr sz="3006" b="0" i="0" u="none" strike="noStrike" cap="none">
                <a:solidFill>
                  <a:schemeClr val="dk1"/>
                </a:solidFill>
                <a:latin typeface="Calibri"/>
                <a:ea typeface="Calibri"/>
                <a:cs typeface="Calibri"/>
                <a:sym typeface="Calibri"/>
              </a:endParaRPr>
            </a:p>
          </p:txBody>
        </p:sp>
        <p:sp>
          <p:nvSpPr>
            <p:cNvPr id="1118" name="Google Shape;1118;p82"/>
            <p:cNvSpPr txBox="1"/>
            <p:nvPr/>
          </p:nvSpPr>
          <p:spPr>
            <a:xfrm>
              <a:off x="32808" y="32808"/>
              <a:ext cx="5689200" cy="1054500"/>
            </a:xfrm>
            <a:prstGeom prst="rect">
              <a:avLst/>
            </a:prstGeom>
            <a:noFill/>
            <a:ln>
              <a:noFill/>
            </a:ln>
          </p:spPr>
          <p:txBody>
            <a:bodyPr spcFirstLastPara="1" wrap="square" lIns="76350" tIns="76350" rIns="76350" bIns="76350" anchor="ctr" anchorCtr="0">
              <a:noAutofit/>
            </a:bodyPr>
            <a:lstStyle/>
            <a:p>
              <a:pPr marL="0" marR="0" lvl="0" indent="0" algn="l" rtl="0">
                <a:lnSpc>
                  <a:spcPct val="90000"/>
                </a:lnSpc>
                <a:spcBef>
                  <a:spcPts val="0"/>
                </a:spcBef>
                <a:spcAft>
                  <a:spcPts val="0"/>
                </a:spcAft>
                <a:buClr>
                  <a:schemeClr val="lt1"/>
                </a:buClr>
                <a:buSzPts val="2004"/>
                <a:buFont typeface="Calibri"/>
                <a:buNone/>
              </a:pPr>
              <a:r>
                <a:rPr lang="en" sz="2004" b="1" i="0" u="none" strike="noStrike" cap="none">
                  <a:solidFill>
                    <a:schemeClr val="lt1"/>
                  </a:solidFill>
                  <a:latin typeface="Calibri"/>
                  <a:ea typeface="Calibri"/>
                  <a:cs typeface="Calibri"/>
                  <a:sym typeface="Calibri"/>
                </a:rPr>
                <a:t>Improves semantic understanding</a:t>
              </a:r>
              <a:r>
                <a:rPr lang="en" sz="2004" b="0" i="0" u="none" strike="noStrike" cap="none">
                  <a:solidFill>
                    <a:schemeClr val="lt1"/>
                  </a:solidFill>
                  <a:latin typeface="Calibri"/>
                  <a:ea typeface="Calibri"/>
                  <a:cs typeface="Calibri"/>
                  <a:sym typeface="Calibri"/>
                </a:rPr>
                <a:t>: Finds related terms even if exact words differ. </a:t>
              </a:r>
              <a:endParaRPr sz="2004" b="0" i="0" u="none" strike="noStrike" cap="none">
                <a:solidFill>
                  <a:schemeClr val="lt1"/>
                </a:solidFill>
                <a:latin typeface="Calibri"/>
                <a:ea typeface="Calibri"/>
                <a:cs typeface="Calibri"/>
                <a:sym typeface="Calibri"/>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22"/>
        <p:cNvGrpSpPr/>
        <p:nvPr/>
      </p:nvGrpSpPr>
      <p:grpSpPr>
        <a:xfrm>
          <a:off x="0" y="0"/>
          <a:ext cx="0" cy="0"/>
          <a:chOff x="0" y="0"/>
          <a:chExt cx="0" cy="0"/>
        </a:xfrm>
      </p:grpSpPr>
      <p:sp>
        <p:nvSpPr>
          <p:cNvPr id="1123" name="Google Shape;1123;p83"/>
          <p:cNvSpPr txBox="1"/>
          <p:nvPr/>
        </p:nvSpPr>
        <p:spPr>
          <a:xfrm>
            <a:off x="918075" y="344275"/>
            <a:ext cx="5071200" cy="75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100">
                <a:solidFill>
                  <a:schemeClr val="dk2"/>
                </a:solidFill>
                <a:latin typeface="Sora"/>
                <a:ea typeface="Sora"/>
                <a:cs typeface="Sora"/>
                <a:sym typeface="Sora"/>
              </a:rPr>
              <a:t>LSA WORD CLOUD</a:t>
            </a:r>
            <a:endParaRPr sz="3100">
              <a:solidFill>
                <a:schemeClr val="dk2"/>
              </a:solidFill>
              <a:latin typeface="Sora"/>
              <a:ea typeface="Sora"/>
              <a:cs typeface="Sora"/>
              <a:sym typeface="Sora"/>
            </a:endParaRPr>
          </a:p>
        </p:txBody>
      </p:sp>
      <p:pic>
        <p:nvPicPr>
          <p:cNvPr id="1124" name="Google Shape;1124;p83"/>
          <p:cNvPicPr preferRelativeResize="0"/>
          <p:nvPr/>
        </p:nvPicPr>
        <p:blipFill>
          <a:blip r:embed="rId3">
            <a:alphaModFix/>
          </a:blip>
          <a:stretch>
            <a:fillRect/>
          </a:stretch>
        </p:blipFill>
        <p:spPr>
          <a:xfrm>
            <a:off x="962825" y="1329800"/>
            <a:ext cx="6533030" cy="2684751"/>
          </a:xfrm>
          <a:prstGeom prst="rect">
            <a:avLst/>
          </a:prstGeom>
          <a:noFill/>
          <a:ln>
            <a:noFill/>
          </a:ln>
        </p:spPr>
      </p:pic>
      <p:pic>
        <p:nvPicPr>
          <p:cNvPr id="1125" name="Google Shape;1125;p83"/>
          <p:cNvPicPr preferRelativeResize="0"/>
          <p:nvPr/>
        </p:nvPicPr>
        <p:blipFill>
          <a:blip r:embed="rId4">
            <a:alphaModFix/>
          </a:blip>
          <a:stretch>
            <a:fillRect/>
          </a:stretch>
        </p:blipFill>
        <p:spPr>
          <a:xfrm>
            <a:off x="885013" y="109488"/>
            <a:ext cx="6610849" cy="4924514"/>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25"/>
                                        </p:tgtEl>
                                        <p:attrNameLst>
                                          <p:attrName>style.visibility</p:attrName>
                                        </p:attrNameLst>
                                      </p:cBhvr>
                                      <p:to>
                                        <p:strVal val="visible"/>
                                      </p:to>
                                    </p:set>
                                    <p:animEffect transition="in" filter="fade">
                                      <p:cBhvr>
                                        <p:cTn id="7" dur="1000"/>
                                        <p:tgtEl>
                                          <p:spTgt spid="11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GEOMETRIC OVERLAYS">
  <a:themeElements>
    <a:clrScheme name="Simple Light">
      <a:dk1>
        <a:srgbClr val="FFFFFF"/>
      </a:dk1>
      <a:lt1>
        <a:srgbClr val="353535"/>
      </a:lt1>
      <a:dk2>
        <a:srgbClr val="E3DFD6"/>
      </a:dk2>
      <a:lt2>
        <a:srgbClr val="F0B03B"/>
      </a:lt2>
      <a:accent1>
        <a:srgbClr val="FFEB67"/>
      </a:accent1>
      <a:accent2>
        <a:srgbClr val="FF5777"/>
      </a:accent2>
      <a:accent3>
        <a:srgbClr val="41CC6B"/>
      </a:accent3>
      <a:accent4>
        <a:srgbClr val="4285F4"/>
      </a:accent4>
      <a:accent5>
        <a:srgbClr val="69615E"/>
      </a:accent5>
      <a:accent6>
        <a:srgbClr val="FF866D"/>
      </a:accent6>
      <a:hlink>
        <a:srgbClr val="2A292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1715</Words>
  <Application>Microsoft Office PowerPoint</Application>
  <PresentationFormat>On-screen Show (16:9)</PresentationFormat>
  <Paragraphs>205</Paragraphs>
  <Slides>32</Slides>
  <Notes>32</Notes>
  <HiddenSlides>0</HiddenSlides>
  <MMClips>0</MMClips>
  <ScaleCrop>false</ScaleCrop>
  <HeadingPairs>
    <vt:vector size="6" baseType="variant">
      <vt:variant>
        <vt:lpstr>Fonts Used</vt:lpstr>
      </vt:variant>
      <vt:variant>
        <vt:i4>10</vt:i4>
      </vt:variant>
      <vt:variant>
        <vt:lpstr>Theme</vt:lpstr>
      </vt:variant>
      <vt:variant>
        <vt:i4>3</vt:i4>
      </vt:variant>
      <vt:variant>
        <vt:lpstr>Slide Titles</vt:lpstr>
      </vt:variant>
      <vt:variant>
        <vt:i4>32</vt:i4>
      </vt:variant>
    </vt:vector>
  </HeadingPairs>
  <TitlesOfParts>
    <vt:vector size="45" baseType="lpstr">
      <vt:lpstr>Sora Light</vt:lpstr>
      <vt:lpstr>IBM Plex Sans</vt:lpstr>
      <vt:lpstr>Sora</vt:lpstr>
      <vt:lpstr>IBM Plex Sans Medium</vt:lpstr>
      <vt:lpstr>Sora ExtraLight</vt:lpstr>
      <vt:lpstr>Calibri</vt:lpstr>
      <vt:lpstr>Arial</vt:lpstr>
      <vt:lpstr>IBM Plex Sans SemiBold</vt:lpstr>
      <vt:lpstr>Sora SemiBold</vt:lpstr>
      <vt:lpstr>Sora Medium</vt:lpstr>
      <vt:lpstr>Simple Light</vt:lpstr>
      <vt:lpstr>Office Theme</vt:lpstr>
      <vt:lpstr>GEOMETRIC OVERLAYS</vt:lpstr>
      <vt:lpstr>SeattleSTAY AI</vt:lpstr>
      <vt:lpstr>Introduction</vt:lpstr>
      <vt:lpstr>Objectives</vt:lpstr>
      <vt:lpstr>PowerPoint Presentation</vt:lpstr>
      <vt:lpstr>DataSet Overview</vt:lpstr>
      <vt:lpstr>Preprocessing Steps</vt:lpstr>
      <vt:lpstr>LSA</vt:lpstr>
      <vt:lpstr>Why LSA?</vt:lpstr>
      <vt:lpstr>PowerPoint Presentation</vt:lpstr>
      <vt:lpstr>LSA Model - Key Topics</vt:lpstr>
      <vt:lpstr>PowerPoint Presentation</vt:lpstr>
      <vt:lpstr>Ideal Number of topic &amp; LDA Word Cloud</vt:lpstr>
      <vt:lpstr>PowerPoint Presentation</vt:lpstr>
      <vt:lpstr>LDA Model - Key Topics</vt:lpstr>
      <vt:lpstr>PowerPoint Presentation</vt:lpstr>
      <vt:lpstr>Why NMF? </vt:lpstr>
      <vt:lpstr>NMF WORD CLOUD</vt:lpstr>
      <vt:lpstr>NMF Model - Key Topics</vt:lpstr>
      <vt:lpstr>PowerPoint Presentation</vt:lpstr>
      <vt:lpstr>PowerPoint Presentation</vt:lpstr>
      <vt:lpstr>PowerPoint Presentation</vt:lpstr>
      <vt:lpstr>Top BERTopic Themes for Seattle Airbnb Reviews </vt:lpstr>
      <vt:lpstr>PowerPoint Presentation</vt:lpstr>
      <vt:lpstr>PowerPoint Presentation</vt:lpstr>
      <vt:lpstr>PowerPoint Presentation</vt:lpstr>
      <vt:lpstr>AI Recommendation Model:</vt:lpstr>
      <vt:lpstr>PowerPoint Presentation</vt:lpstr>
      <vt:lpstr>AI Search-by-Experience: Matching Listings to User Descriptions</vt:lpstr>
      <vt:lpstr>PowerPoint Presentation</vt:lpstr>
      <vt:lpstr>Business Insights</vt:lpstr>
      <vt:lpstr>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Aditya Shetty</cp:lastModifiedBy>
  <cp:revision>1</cp:revision>
  <dcterms:modified xsi:type="dcterms:W3CDTF">2025-12-30T13:49:39Z</dcterms:modified>
</cp:coreProperties>
</file>